
<file path=[Content_Types].xml><?xml version="1.0" encoding="utf-8"?>
<Types xmlns="http://schemas.openxmlformats.org/package/2006/content-types">
  <Default Extension="rels" ContentType="application/vnd.openxmlformats-package.relationships+xml"/>
  <Default Extension="png" ContentType="image/png"/>
  <Default Extension="xml" ContentType="application/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13.xml" ContentType="application/vnd.openxmlformats-officedocument.presentationml.notesSlide+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mc:PreserveAttributes="mv:*" mc:Ignorable="mv">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68580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14.xml" Type="http://schemas.openxmlformats.org/officeDocument/2006/relationships/slide" Id="rId19"/><Relationship Target="slides/slide13.xml" Type="http://schemas.openxmlformats.org/officeDocument/2006/relationships/slide" Id="rId18"/><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presProps.xml" Type="http://schemas.openxmlformats.org/officeDocument/2006/relationships/presProps" Id="rId2"/><Relationship Target="slides/slide7.xml" Type="http://schemas.openxmlformats.org/officeDocument/2006/relationships/slide" Id="rId12"/><Relationship Target="theme/theme1.xml" Type="http://schemas.openxmlformats.org/officeDocument/2006/relationships/theme" Id="rId1"/><Relationship Target="slides/slide8.xml" Type="http://schemas.openxmlformats.org/officeDocument/2006/relationships/slide" Id="rId13"/><Relationship Target="slideMasters/slideMaster1.xml" Type="http://schemas.openxmlformats.org/officeDocument/2006/relationships/slideMaster" Id="rId4"/><Relationship Target="slides/slide5.xml" Type="http://schemas.openxmlformats.org/officeDocument/2006/relationships/slide" Id="rId10"/><Relationship Target="tableStyles.xml" Type="http://schemas.openxmlformats.org/officeDocument/2006/relationships/tableStyles" Id="rId3"/><Relationship Target="slides/slide6.xml" Type="http://schemas.openxmlformats.org/officeDocument/2006/relationships/slide" Id="rId11"/><Relationship Target="slides/slide15.xml" Type="http://schemas.openxmlformats.org/officeDocument/2006/relationships/slide" Id="rId20"/><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3.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
        <p:nvSpPr>
          <p:cNvPr id="3" name="Shape 3"/>
          <p:cNvSpPr txBox="1"/>
          <p:nvPr>
            <p:ph idx="1" type="body"/>
          </p:nvPr>
        </p:nvSpPr>
        <p:spPr>
          <a:xfrm>
            <a:off y="4343400" x="685800"/>
            <a:ext cy="4114800" cx="5486399"/>
          </a:xfrm>
          <a:prstGeom prst="rect">
            <a:avLst/>
          </a:prstGeom>
        </p:spPr>
        <p:txBody>
          <a:bodyPr bIns="91425" rIns="91425" lIns="91425" t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 name="Shape 25"/>
        <p:cNvGrpSpPr/>
        <p:nvPr/>
      </p:nvGrpSpPr>
      <p:grpSpPr>
        <a:xfrm>
          <a:off y="0" x="0"/>
          <a:ext cy="0" cx="0"/>
          <a:chOff y="0" x="0"/>
          <a:chExt cy="0" cx="0"/>
        </a:xfrm>
      </p:grpSpPr>
      <p:sp>
        <p:nvSpPr>
          <p:cNvPr id="26" name="Shape 26"/>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
        <p:nvSpPr>
          <p:cNvPr id="27" name="Shape 27"/>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9" name="Shape 99"/>
        <p:cNvGrpSpPr/>
        <p:nvPr/>
      </p:nvGrpSpPr>
      <p:grpSpPr>
        <a:xfrm>
          <a:off y="0" x="0"/>
          <a:ext cy="0" cx="0"/>
          <a:chOff y="0" x="0"/>
          <a:chExt cy="0" cx="0"/>
        </a:xfrm>
      </p:grpSpPr>
      <p:sp>
        <p:nvSpPr>
          <p:cNvPr id="100" name="Shape 10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01" name="Shape 101"/>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7" name="Shape 107"/>
        <p:cNvGrpSpPr/>
        <p:nvPr/>
      </p:nvGrpSpPr>
      <p:grpSpPr>
        <a:xfrm>
          <a:off y="0" x="0"/>
          <a:ext cy="0" cx="0"/>
          <a:chOff y="0" x="0"/>
          <a:chExt cy="0" cx="0"/>
        </a:xfrm>
      </p:grpSpPr>
      <p:sp>
        <p:nvSpPr>
          <p:cNvPr id="108" name="Shape 10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09" name="Shape 109"/>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7" name="Shape 117"/>
        <p:cNvGrpSpPr/>
        <p:nvPr/>
      </p:nvGrpSpPr>
      <p:grpSpPr>
        <a:xfrm>
          <a:off y="0" x="0"/>
          <a:ext cy="0" cx="0"/>
          <a:chOff y="0" x="0"/>
          <a:chExt cy="0" cx="0"/>
        </a:xfrm>
      </p:grpSpPr>
      <p:sp>
        <p:nvSpPr>
          <p:cNvPr id="118" name="Shape 11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19" name="Shape 119"/>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4" name="Shape 124"/>
        <p:cNvGrpSpPr/>
        <p:nvPr/>
      </p:nvGrpSpPr>
      <p:grpSpPr>
        <a:xfrm>
          <a:off y="0" x="0"/>
          <a:ext cy="0" cx="0"/>
          <a:chOff y="0" x="0"/>
          <a:chExt cy="0" cx="0"/>
        </a:xfrm>
      </p:grpSpPr>
      <p:sp>
        <p:nvSpPr>
          <p:cNvPr id="125" name="Shape 12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26" name="Shape 126"/>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1" name="Shape 131"/>
        <p:cNvGrpSpPr/>
        <p:nvPr/>
      </p:nvGrpSpPr>
      <p:grpSpPr>
        <a:xfrm>
          <a:off y="0" x="0"/>
          <a:ext cy="0" cx="0"/>
          <a:chOff y="0" x="0"/>
          <a:chExt cy="0" cx="0"/>
        </a:xfrm>
      </p:grpSpPr>
      <p:sp>
        <p:nvSpPr>
          <p:cNvPr id="132" name="Shape 13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33" name="Shape 133"/>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9" name="Shape 139"/>
        <p:cNvGrpSpPr/>
        <p:nvPr/>
      </p:nvGrpSpPr>
      <p:grpSpPr>
        <a:xfrm>
          <a:off y="0" x="0"/>
          <a:ext cy="0" cx="0"/>
          <a:chOff y="0" x="0"/>
          <a:chExt cy="0" cx="0"/>
        </a:xfrm>
      </p:grpSpPr>
      <p:sp>
        <p:nvSpPr>
          <p:cNvPr id="140" name="Shape 14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41" name="Shape 141"/>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1" name="Shape 31"/>
        <p:cNvGrpSpPr/>
        <p:nvPr/>
      </p:nvGrpSpPr>
      <p:grpSpPr>
        <a:xfrm>
          <a:off y="0" x="0"/>
          <a:ext cy="0" cx="0"/>
          <a:chOff y="0" x="0"/>
          <a:chExt cy="0" cx="0"/>
        </a:xfrm>
      </p:grpSpPr>
      <p:sp>
        <p:nvSpPr>
          <p:cNvPr id="32" name="Shape 3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33" name="Shape 33"/>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1" name="Shape 41"/>
        <p:cNvGrpSpPr/>
        <p:nvPr/>
      </p:nvGrpSpPr>
      <p:grpSpPr>
        <a:xfrm>
          <a:off y="0" x="0"/>
          <a:ext cy="0" cx="0"/>
          <a:chOff y="0" x="0"/>
          <a:chExt cy="0" cx="0"/>
        </a:xfrm>
      </p:grpSpPr>
      <p:sp>
        <p:nvSpPr>
          <p:cNvPr id="42" name="Shape 4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43" name="Shape 43"/>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9" name="Shape 49"/>
        <p:cNvGrpSpPr/>
        <p:nvPr/>
      </p:nvGrpSpPr>
      <p:grpSpPr>
        <a:xfrm>
          <a:off y="0" x="0"/>
          <a:ext cy="0" cx="0"/>
          <a:chOff y="0" x="0"/>
          <a:chExt cy="0" cx="0"/>
        </a:xfrm>
      </p:grpSpPr>
      <p:sp>
        <p:nvSpPr>
          <p:cNvPr id="50" name="Shape 5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51" name="Shape 51"/>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9" name="Shape 59"/>
        <p:cNvGrpSpPr/>
        <p:nvPr/>
      </p:nvGrpSpPr>
      <p:grpSpPr>
        <a:xfrm>
          <a:off y="0" x="0"/>
          <a:ext cy="0" cx="0"/>
          <a:chOff y="0" x="0"/>
          <a:chExt cy="0" cx="0"/>
        </a:xfrm>
      </p:grpSpPr>
      <p:sp>
        <p:nvSpPr>
          <p:cNvPr id="60" name="Shape 6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61" name="Shape 61"/>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7" name="Shape 67"/>
        <p:cNvGrpSpPr/>
        <p:nvPr/>
      </p:nvGrpSpPr>
      <p:grpSpPr>
        <a:xfrm>
          <a:off y="0" x="0"/>
          <a:ext cy="0" cx="0"/>
          <a:chOff y="0" x="0"/>
          <a:chExt cy="0" cx="0"/>
        </a:xfrm>
      </p:grpSpPr>
      <p:sp>
        <p:nvSpPr>
          <p:cNvPr id="68" name="Shape 6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69" name="Shape 69"/>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5" name="Shape 75"/>
        <p:cNvGrpSpPr/>
        <p:nvPr/>
      </p:nvGrpSpPr>
      <p:grpSpPr>
        <a:xfrm>
          <a:off y="0" x="0"/>
          <a:ext cy="0" cx="0"/>
          <a:chOff y="0" x="0"/>
          <a:chExt cy="0" cx="0"/>
        </a:xfrm>
      </p:grpSpPr>
      <p:sp>
        <p:nvSpPr>
          <p:cNvPr id="76" name="Shape 7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77" name="Shape 77"/>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4" name="Shape 84"/>
        <p:cNvGrpSpPr/>
        <p:nvPr/>
      </p:nvGrpSpPr>
      <p:grpSpPr>
        <a:xfrm>
          <a:off y="0" x="0"/>
          <a:ext cy="0" cx="0"/>
          <a:chOff y="0" x="0"/>
          <a:chExt cy="0" cx="0"/>
        </a:xfrm>
      </p:grpSpPr>
      <p:sp>
        <p:nvSpPr>
          <p:cNvPr id="85" name="Shape 8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86" name="Shape 86"/>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2" name="Shape 92"/>
        <p:cNvGrpSpPr/>
        <p:nvPr/>
      </p:nvGrpSpPr>
      <p:grpSpPr>
        <a:xfrm>
          <a:off y="0" x="0"/>
          <a:ext cy="0" cx="0"/>
          <a:chOff y="0" x="0"/>
          <a:chExt cy="0" cx="0"/>
        </a:xfrm>
      </p:grpSpPr>
      <p:sp>
        <p:nvSpPr>
          <p:cNvPr id="93" name="Shape 9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94" name="Shape 94"/>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7" name="Shape 7"/>
        <p:cNvGrpSpPr/>
        <p:nvPr/>
      </p:nvGrpSpPr>
      <p:grpSpPr>
        <a:xfrm>
          <a:off y="0" x="0"/>
          <a:ext cy="0" cx="0"/>
          <a:chOff y="0" x="0"/>
          <a:chExt cy="0" cx="0"/>
        </a:xfrm>
      </p:grpSpPr>
      <p:sp>
        <p:nvSpPr>
          <p:cNvPr id="8" name="Shape 8"/>
          <p:cNvSpPr txBox="1"/>
          <p:nvPr>
            <p:ph type="ctrTitle"/>
          </p:nvPr>
        </p:nvSpPr>
        <p:spPr>
          <a:xfrm>
            <a:off y="2111123" x="685800"/>
            <a:ext cy="1546474" cx="7772400"/>
          </a:xfrm>
          <a:prstGeom prst="rect">
            <a:avLst/>
          </a:prstGeom>
          <a:noFill/>
          <a:ln>
            <a:noFill/>
          </a:ln>
        </p:spPr>
        <p:txBody>
          <a:bodyPr bIns="91425" rIns="91425" lIns="91425" tIns="91425" anchor="b" anchorCtr="0"/>
          <a:lstStyle>
            <a:lvl1pPr algn="ctr" rtl="0" indent="304800" marL="0">
              <a:spcBef>
                <a:spcPts val="0"/>
              </a:spcBef>
              <a:buClr>
                <a:schemeClr val="dk1"/>
              </a:buClr>
              <a:buSzPct val="100000"/>
              <a:buFont typeface="Arial"/>
              <a:buNone/>
              <a:defRPr strike="noStrike" u="none" b="1" cap="none" baseline="0" sz="4800" i="0">
                <a:solidFill>
                  <a:schemeClr val="dk1"/>
                </a:solidFill>
                <a:latin typeface="Arial"/>
                <a:ea typeface="Arial"/>
                <a:cs typeface="Arial"/>
                <a:sym typeface="Arial"/>
              </a:defRPr>
            </a:lvl1pPr>
            <a:lvl2pPr algn="ctr" rtl="0" indent="304800" marL="0">
              <a:spcBef>
                <a:spcPts val="0"/>
              </a:spcBef>
              <a:buClr>
                <a:schemeClr val="dk1"/>
              </a:buClr>
              <a:buSzPct val="100000"/>
              <a:buFont typeface="Arial"/>
              <a:buNone/>
              <a:defRPr strike="noStrike" u="none" b="1" cap="none" baseline="0" sz="4800" i="0">
                <a:solidFill>
                  <a:schemeClr val="dk1"/>
                </a:solidFill>
                <a:latin typeface="Arial"/>
                <a:ea typeface="Arial"/>
                <a:cs typeface="Arial"/>
                <a:sym typeface="Arial"/>
              </a:defRPr>
            </a:lvl2pPr>
            <a:lvl3pPr algn="ctr" rtl="0" indent="304800" marL="0">
              <a:spcBef>
                <a:spcPts val="0"/>
              </a:spcBef>
              <a:buClr>
                <a:schemeClr val="dk1"/>
              </a:buClr>
              <a:buSzPct val="100000"/>
              <a:buFont typeface="Arial"/>
              <a:buNone/>
              <a:defRPr strike="noStrike" u="none" b="1" cap="none" baseline="0" sz="4800" i="0">
                <a:solidFill>
                  <a:schemeClr val="dk1"/>
                </a:solidFill>
                <a:latin typeface="Arial"/>
                <a:ea typeface="Arial"/>
                <a:cs typeface="Arial"/>
                <a:sym typeface="Arial"/>
              </a:defRPr>
            </a:lvl3pPr>
            <a:lvl4pPr algn="ctr" rtl="0" indent="304800" marL="0">
              <a:spcBef>
                <a:spcPts val="0"/>
              </a:spcBef>
              <a:buClr>
                <a:schemeClr val="dk1"/>
              </a:buClr>
              <a:buSzPct val="100000"/>
              <a:buFont typeface="Arial"/>
              <a:buNone/>
              <a:defRPr strike="noStrike" u="none" b="1" cap="none" baseline="0" sz="4800" i="0">
                <a:solidFill>
                  <a:schemeClr val="dk1"/>
                </a:solidFill>
                <a:latin typeface="Arial"/>
                <a:ea typeface="Arial"/>
                <a:cs typeface="Arial"/>
                <a:sym typeface="Arial"/>
              </a:defRPr>
            </a:lvl4pPr>
            <a:lvl5pPr algn="ctr" rtl="0" indent="304800" marL="0">
              <a:spcBef>
                <a:spcPts val="0"/>
              </a:spcBef>
              <a:buClr>
                <a:schemeClr val="dk1"/>
              </a:buClr>
              <a:buSzPct val="100000"/>
              <a:buFont typeface="Arial"/>
              <a:buNone/>
              <a:defRPr strike="noStrike" u="none" b="1" cap="none" baseline="0" sz="4800" i="0">
                <a:solidFill>
                  <a:schemeClr val="dk1"/>
                </a:solidFill>
                <a:latin typeface="Arial"/>
                <a:ea typeface="Arial"/>
                <a:cs typeface="Arial"/>
                <a:sym typeface="Arial"/>
              </a:defRPr>
            </a:lvl5pPr>
            <a:lvl6pPr algn="ctr" rtl="0" indent="304800" marL="0">
              <a:spcBef>
                <a:spcPts val="0"/>
              </a:spcBef>
              <a:buClr>
                <a:schemeClr val="dk1"/>
              </a:buClr>
              <a:buSzPct val="100000"/>
              <a:buFont typeface="Arial"/>
              <a:buNone/>
              <a:defRPr strike="noStrike" u="none" b="1" cap="none" baseline="0" sz="4800" i="0">
                <a:solidFill>
                  <a:schemeClr val="dk1"/>
                </a:solidFill>
                <a:latin typeface="Arial"/>
                <a:ea typeface="Arial"/>
                <a:cs typeface="Arial"/>
                <a:sym typeface="Arial"/>
              </a:defRPr>
            </a:lvl6pPr>
            <a:lvl7pPr algn="ctr" rtl="0" indent="304800" marL="0">
              <a:spcBef>
                <a:spcPts val="0"/>
              </a:spcBef>
              <a:buClr>
                <a:schemeClr val="dk1"/>
              </a:buClr>
              <a:buSzPct val="100000"/>
              <a:buFont typeface="Arial"/>
              <a:buNone/>
              <a:defRPr strike="noStrike" u="none" b="1" cap="none" baseline="0" sz="4800" i="0">
                <a:solidFill>
                  <a:schemeClr val="dk1"/>
                </a:solidFill>
                <a:latin typeface="Arial"/>
                <a:ea typeface="Arial"/>
                <a:cs typeface="Arial"/>
                <a:sym typeface="Arial"/>
              </a:defRPr>
            </a:lvl7pPr>
            <a:lvl8pPr algn="ctr" rtl="0" indent="304800" marL="0">
              <a:spcBef>
                <a:spcPts val="0"/>
              </a:spcBef>
              <a:buClr>
                <a:schemeClr val="dk1"/>
              </a:buClr>
              <a:buSzPct val="100000"/>
              <a:buFont typeface="Arial"/>
              <a:buNone/>
              <a:defRPr strike="noStrike" u="none" b="1" cap="none" baseline="0" sz="4800" i="0">
                <a:solidFill>
                  <a:schemeClr val="dk1"/>
                </a:solidFill>
                <a:latin typeface="Arial"/>
                <a:ea typeface="Arial"/>
                <a:cs typeface="Arial"/>
                <a:sym typeface="Arial"/>
              </a:defRPr>
            </a:lvl8pPr>
            <a:lvl9pPr algn="ctr" rtl="0" indent="304800" marL="0">
              <a:spcBef>
                <a:spcPts val="0"/>
              </a:spcBef>
              <a:buClr>
                <a:schemeClr val="dk1"/>
              </a:buClr>
              <a:buSzPct val="100000"/>
              <a:buFont typeface="Arial"/>
              <a:buNone/>
              <a:defRPr strike="noStrike" u="none" b="1" cap="none" baseline="0" sz="4800" i="0">
                <a:solidFill>
                  <a:schemeClr val="dk1"/>
                </a:solidFill>
                <a:latin typeface="Arial"/>
                <a:ea typeface="Arial"/>
                <a:cs typeface="Arial"/>
                <a:sym typeface="Arial"/>
              </a:defRPr>
            </a:lvl9pPr>
          </a:lstStyle>
          <a:p/>
        </p:txBody>
      </p:sp>
      <p:sp>
        <p:nvSpPr>
          <p:cNvPr id="9" name="Shape 9"/>
          <p:cNvSpPr txBox="1"/>
          <p:nvPr>
            <p:ph idx="1" type="subTitle"/>
          </p:nvPr>
        </p:nvSpPr>
        <p:spPr>
          <a:xfrm>
            <a:off y="3786737" x="685800"/>
            <a:ext cy="1046317" cx="7772400"/>
          </a:xfrm>
          <a:prstGeom prst="rect">
            <a:avLst/>
          </a:prstGeom>
          <a:noFill/>
          <a:ln>
            <a:noFill/>
          </a:ln>
        </p:spPr>
        <p:txBody>
          <a:bodyPr bIns="91425" rIns="91425" lIns="91425" tIns="91425" anchor="t" anchorCtr="0"/>
          <a:lstStyle>
            <a:lvl1pPr algn="ctr" rtl="0" indent="190500" marL="0">
              <a:lnSpc>
                <a:spcPct val="100000"/>
              </a:lnSpc>
              <a:spcBef>
                <a:spcPts val="0"/>
              </a:spcBef>
              <a:spcAft>
                <a:spcPts val="0"/>
              </a:spcAft>
              <a:buClr>
                <a:schemeClr val="dk2"/>
              </a:buClr>
              <a:buSzPct val="100000"/>
              <a:buFont typeface="Arial"/>
              <a:buNone/>
              <a:defRPr strike="noStrike" u="none" b="0" cap="none" baseline="0" sz="3000" i="0">
                <a:solidFill>
                  <a:schemeClr val="dk2"/>
                </a:solidFill>
                <a:latin typeface="Arial"/>
                <a:ea typeface="Arial"/>
                <a:cs typeface="Arial"/>
                <a:sym typeface="Arial"/>
              </a:defRPr>
            </a:lvl1pPr>
            <a:lvl2pPr algn="ctr" rtl="0" indent="190500" marL="0">
              <a:lnSpc>
                <a:spcPct val="100000"/>
              </a:lnSpc>
              <a:spcBef>
                <a:spcPts val="0"/>
              </a:spcBef>
              <a:spcAft>
                <a:spcPts val="0"/>
              </a:spcAft>
              <a:buClr>
                <a:schemeClr val="dk2"/>
              </a:buClr>
              <a:buSzPct val="100000"/>
              <a:buFont typeface="Arial"/>
              <a:buNone/>
              <a:defRPr strike="noStrike" u="none" b="0" cap="none" baseline="0" sz="3000" i="0">
                <a:solidFill>
                  <a:schemeClr val="dk2"/>
                </a:solidFill>
                <a:latin typeface="Arial"/>
                <a:ea typeface="Arial"/>
                <a:cs typeface="Arial"/>
                <a:sym typeface="Arial"/>
              </a:defRPr>
            </a:lvl2pPr>
            <a:lvl3pPr algn="ctr" rtl="0" indent="190500" marL="0">
              <a:lnSpc>
                <a:spcPct val="100000"/>
              </a:lnSpc>
              <a:spcBef>
                <a:spcPts val="0"/>
              </a:spcBef>
              <a:spcAft>
                <a:spcPts val="0"/>
              </a:spcAft>
              <a:buClr>
                <a:schemeClr val="dk2"/>
              </a:buClr>
              <a:buSzPct val="100000"/>
              <a:buFont typeface="Arial"/>
              <a:buNone/>
              <a:defRPr strike="noStrike" u="none" b="0" cap="none" baseline="0" sz="3000" i="0">
                <a:solidFill>
                  <a:schemeClr val="dk2"/>
                </a:solidFill>
                <a:latin typeface="Arial"/>
                <a:ea typeface="Arial"/>
                <a:cs typeface="Arial"/>
                <a:sym typeface="Arial"/>
              </a:defRPr>
            </a:lvl3pPr>
            <a:lvl4pPr algn="ctr" rtl="0" indent="190500" marL="0">
              <a:lnSpc>
                <a:spcPct val="100000"/>
              </a:lnSpc>
              <a:spcBef>
                <a:spcPts val="0"/>
              </a:spcBef>
              <a:spcAft>
                <a:spcPts val="0"/>
              </a:spcAft>
              <a:buClr>
                <a:schemeClr val="dk2"/>
              </a:buClr>
              <a:buSzPct val="100000"/>
              <a:buFont typeface="Arial"/>
              <a:buNone/>
              <a:defRPr strike="noStrike" u="none" b="0" cap="none" baseline="0" sz="3000" i="0">
                <a:solidFill>
                  <a:schemeClr val="dk2"/>
                </a:solidFill>
                <a:latin typeface="Arial"/>
                <a:ea typeface="Arial"/>
                <a:cs typeface="Arial"/>
                <a:sym typeface="Arial"/>
              </a:defRPr>
            </a:lvl4pPr>
            <a:lvl5pPr algn="ctr" rtl="0" indent="190500" marL="0">
              <a:lnSpc>
                <a:spcPct val="100000"/>
              </a:lnSpc>
              <a:spcBef>
                <a:spcPts val="0"/>
              </a:spcBef>
              <a:spcAft>
                <a:spcPts val="0"/>
              </a:spcAft>
              <a:buClr>
                <a:schemeClr val="dk2"/>
              </a:buClr>
              <a:buSzPct val="100000"/>
              <a:buFont typeface="Arial"/>
              <a:buNone/>
              <a:defRPr strike="noStrike" u="none" b="0" cap="none" baseline="0" sz="3000" i="0">
                <a:solidFill>
                  <a:schemeClr val="dk2"/>
                </a:solidFill>
                <a:latin typeface="Arial"/>
                <a:ea typeface="Arial"/>
                <a:cs typeface="Arial"/>
                <a:sym typeface="Arial"/>
              </a:defRPr>
            </a:lvl5pPr>
            <a:lvl6pPr algn="ctr" rtl="0" indent="190500" marL="0">
              <a:lnSpc>
                <a:spcPct val="100000"/>
              </a:lnSpc>
              <a:spcBef>
                <a:spcPts val="0"/>
              </a:spcBef>
              <a:spcAft>
                <a:spcPts val="0"/>
              </a:spcAft>
              <a:buClr>
                <a:schemeClr val="dk2"/>
              </a:buClr>
              <a:buSzPct val="100000"/>
              <a:buFont typeface="Arial"/>
              <a:buNone/>
              <a:defRPr strike="noStrike" u="none" b="0" cap="none" baseline="0" sz="3000" i="0">
                <a:solidFill>
                  <a:schemeClr val="dk2"/>
                </a:solidFill>
                <a:latin typeface="Arial"/>
                <a:ea typeface="Arial"/>
                <a:cs typeface="Arial"/>
                <a:sym typeface="Arial"/>
              </a:defRPr>
            </a:lvl6pPr>
            <a:lvl7pPr algn="ctr" rtl="0" indent="190500" marL="0">
              <a:lnSpc>
                <a:spcPct val="100000"/>
              </a:lnSpc>
              <a:spcBef>
                <a:spcPts val="0"/>
              </a:spcBef>
              <a:spcAft>
                <a:spcPts val="0"/>
              </a:spcAft>
              <a:buClr>
                <a:schemeClr val="dk2"/>
              </a:buClr>
              <a:buSzPct val="100000"/>
              <a:buFont typeface="Arial"/>
              <a:buNone/>
              <a:defRPr strike="noStrike" u="none" b="0" cap="none" baseline="0" sz="3000" i="0">
                <a:solidFill>
                  <a:schemeClr val="dk2"/>
                </a:solidFill>
                <a:latin typeface="Arial"/>
                <a:ea typeface="Arial"/>
                <a:cs typeface="Arial"/>
                <a:sym typeface="Arial"/>
              </a:defRPr>
            </a:lvl7pPr>
            <a:lvl8pPr algn="ctr" rtl="0" indent="190500" marL="0">
              <a:lnSpc>
                <a:spcPct val="100000"/>
              </a:lnSpc>
              <a:spcBef>
                <a:spcPts val="0"/>
              </a:spcBef>
              <a:spcAft>
                <a:spcPts val="0"/>
              </a:spcAft>
              <a:buClr>
                <a:schemeClr val="dk2"/>
              </a:buClr>
              <a:buSzPct val="100000"/>
              <a:buFont typeface="Arial"/>
              <a:buNone/>
              <a:defRPr strike="noStrike" u="none" b="0" cap="none" baseline="0" sz="3000" i="0">
                <a:solidFill>
                  <a:schemeClr val="dk2"/>
                </a:solidFill>
                <a:latin typeface="Arial"/>
                <a:ea typeface="Arial"/>
                <a:cs typeface="Arial"/>
                <a:sym typeface="Arial"/>
              </a:defRPr>
            </a:lvl8pPr>
            <a:lvl9pPr algn="ctr" rtl="0" indent="190500" marL="0">
              <a:lnSpc>
                <a:spcPct val="100000"/>
              </a:lnSpc>
              <a:spcBef>
                <a:spcPts val="0"/>
              </a:spcBef>
              <a:spcAft>
                <a:spcPts val="0"/>
              </a:spcAft>
              <a:buClr>
                <a:schemeClr val="dk2"/>
              </a:buClr>
              <a:buSzPct val="100000"/>
              <a:buFont typeface="Arial"/>
              <a:buNone/>
              <a:defRPr strike="noStrike" u="none" b="0" cap="none" baseline="0" sz="3000" i="0">
                <a:solidFill>
                  <a:schemeClr val="dk2"/>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0" name="Shape 10"/>
        <p:cNvGrpSpPr/>
        <p:nvPr/>
      </p:nvGrpSpPr>
      <p:grpSpPr>
        <a:xfrm>
          <a:off y="0" x="0"/>
          <a:ext cy="0" cx="0"/>
          <a:chOff y="0" x="0"/>
          <a:chExt cy="0" cx="0"/>
        </a:xfrm>
      </p:grpSpPr>
      <p:sp>
        <p:nvSpPr>
          <p:cNvPr id="11" name="Shape 11"/>
          <p:cNvSpPr txBox="1"/>
          <p:nvPr>
            <p:ph type="title"/>
          </p:nvPr>
        </p:nvSpPr>
        <p:spPr>
          <a:xfrm>
            <a:off y="274637" x="457200"/>
            <a:ext cy="1143000" cx="8229600"/>
          </a:xfrm>
          <a:prstGeom prst="rect">
            <a:avLst/>
          </a:prstGeom>
          <a:noFill/>
          <a:ln>
            <a:noFill/>
          </a:ln>
        </p:spPr>
        <p:txBody>
          <a:bodyPr bIns="91425" rIns="91425" lIns="91425" tIns="91425" anchor="b" anchorCtr="0"/>
          <a:lstStyle>
            <a:lvl1pPr algn="l" rtl="0">
              <a:spcBef>
                <a:spcPts val="0"/>
              </a:spcBef>
              <a:buSzPct val="100000"/>
              <a:buFont typeface="Arial"/>
              <a:buNone/>
              <a:defRPr b="1" sz="3600">
                <a:solidFill>
                  <a:schemeClr val="dk1"/>
                </a:solidFill>
                <a:latin typeface="Arial"/>
                <a:ea typeface="Arial"/>
                <a:cs typeface="Arial"/>
                <a:sym typeface="Arial"/>
              </a:defRPr>
            </a:lvl1pPr>
            <a:lvl2pPr algn="l" rtl="0">
              <a:spcBef>
                <a:spcPts val="0"/>
              </a:spcBef>
              <a:buSzPct val="100000"/>
              <a:buFont typeface="Arial"/>
              <a:buNone/>
              <a:defRPr b="1" sz="3600">
                <a:solidFill>
                  <a:schemeClr val="dk1"/>
                </a:solidFill>
                <a:latin typeface="Arial"/>
                <a:ea typeface="Arial"/>
                <a:cs typeface="Arial"/>
                <a:sym typeface="Arial"/>
              </a:defRPr>
            </a:lvl2pPr>
            <a:lvl3pPr algn="l" rtl="0">
              <a:spcBef>
                <a:spcPts val="0"/>
              </a:spcBef>
              <a:buSzPct val="100000"/>
              <a:buFont typeface="Arial"/>
              <a:buNone/>
              <a:defRPr b="1" sz="3600">
                <a:solidFill>
                  <a:schemeClr val="dk1"/>
                </a:solidFill>
                <a:latin typeface="Arial"/>
                <a:ea typeface="Arial"/>
                <a:cs typeface="Arial"/>
                <a:sym typeface="Arial"/>
              </a:defRPr>
            </a:lvl3pPr>
            <a:lvl4pPr algn="l" rtl="0">
              <a:spcBef>
                <a:spcPts val="0"/>
              </a:spcBef>
              <a:buSzPct val="100000"/>
              <a:buFont typeface="Arial"/>
              <a:buNone/>
              <a:defRPr b="1" sz="3600">
                <a:solidFill>
                  <a:schemeClr val="dk1"/>
                </a:solidFill>
                <a:latin typeface="Arial"/>
                <a:ea typeface="Arial"/>
                <a:cs typeface="Arial"/>
                <a:sym typeface="Arial"/>
              </a:defRPr>
            </a:lvl4pPr>
            <a:lvl5pPr algn="l" rtl="0">
              <a:spcBef>
                <a:spcPts val="0"/>
              </a:spcBef>
              <a:buSzPct val="100000"/>
              <a:buFont typeface="Arial"/>
              <a:buNone/>
              <a:defRPr b="1" sz="3600">
                <a:solidFill>
                  <a:schemeClr val="dk1"/>
                </a:solidFill>
                <a:latin typeface="Arial"/>
                <a:ea typeface="Arial"/>
                <a:cs typeface="Arial"/>
                <a:sym typeface="Arial"/>
              </a:defRPr>
            </a:lvl5pPr>
            <a:lvl6pPr algn="l" rtl="0">
              <a:spcBef>
                <a:spcPts val="0"/>
              </a:spcBef>
              <a:buSzPct val="100000"/>
              <a:buFont typeface="Arial"/>
              <a:buNone/>
              <a:defRPr b="1" sz="3600">
                <a:solidFill>
                  <a:schemeClr val="dk1"/>
                </a:solidFill>
                <a:latin typeface="Arial"/>
                <a:ea typeface="Arial"/>
                <a:cs typeface="Arial"/>
                <a:sym typeface="Arial"/>
              </a:defRPr>
            </a:lvl6pPr>
            <a:lvl7pPr algn="l" rtl="0">
              <a:spcBef>
                <a:spcPts val="0"/>
              </a:spcBef>
              <a:buSzPct val="100000"/>
              <a:buFont typeface="Arial"/>
              <a:buNone/>
              <a:defRPr b="1" sz="3600">
                <a:solidFill>
                  <a:schemeClr val="dk1"/>
                </a:solidFill>
                <a:latin typeface="Arial"/>
                <a:ea typeface="Arial"/>
                <a:cs typeface="Arial"/>
                <a:sym typeface="Arial"/>
              </a:defRPr>
            </a:lvl7pPr>
            <a:lvl8pPr algn="l" rtl="0">
              <a:spcBef>
                <a:spcPts val="0"/>
              </a:spcBef>
              <a:buSzPct val="100000"/>
              <a:buFont typeface="Arial"/>
              <a:buNone/>
              <a:defRPr b="1" sz="3600">
                <a:solidFill>
                  <a:schemeClr val="dk1"/>
                </a:solidFill>
                <a:latin typeface="Arial"/>
                <a:ea typeface="Arial"/>
                <a:cs typeface="Arial"/>
                <a:sym typeface="Arial"/>
              </a:defRPr>
            </a:lvl8pPr>
            <a:lvl9pPr algn="l" rtl="0">
              <a:spcBef>
                <a:spcPts val="0"/>
              </a:spcBef>
              <a:buSzPct val="100000"/>
              <a:buFont typeface="Arial"/>
              <a:buNone/>
              <a:defRPr b="1" sz="3600">
                <a:solidFill>
                  <a:schemeClr val="dk1"/>
                </a:solidFill>
                <a:latin typeface="Arial"/>
                <a:ea typeface="Arial"/>
                <a:cs typeface="Arial"/>
                <a:sym typeface="Arial"/>
              </a:defRPr>
            </a:lvl9pPr>
          </a:lstStyle>
          <a:p/>
        </p:txBody>
      </p:sp>
      <p:sp>
        <p:nvSpPr>
          <p:cNvPr id="12" name="Shape 12"/>
          <p:cNvSpPr txBox="1"/>
          <p:nvPr>
            <p:ph idx="1" type="body"/>
          </p:nvPr>
        </p:nvSpPr>
        <p:spPr>
          <a:xfrm>
            <a:off y="1600200" x="457200"/>
            <a:ext cy="4967574" cx="8229600"/>
          </a:xfrm>
          <a:prstGeom prst="rect">
            <a:avLst/>
          </a:prstGeom>
          <a:noFill/>
          <a:ln>
            <a:noFill/>
          </a:ln>
        </p:spPr>
        <p:txBody>
          <a:bodyPr bIns="91425" rIns="91425" lIns="91425" tIns="91425" anchor="t" anchorCtr="0"/>
          <a:lstStyle>
            <a:lvl1pPr rtl="0">
              <a:defRPr/>
            </a:lvl1pPr>
            <a:lvl2pPr rtl="0" indent="-285750" marL="742950">
              <a:defRPr/>
            </a:lvl2pPr>
            <a:lvl3pPr rtl="0" indent="-228600" marL="1143000">
              <a:defRPr/>
            </a:lvl3pPr>
            <a:lvl4pPr rtl="0" indent="-228600" marL="1600200">
              <a:defRPr/>
            </a:lvl4pPr>
            <a:lvl5pPr rtl="0">
              <a:defRPr sz="1800"/>
            </a:lvl5pPr>
            <a:lvl6pPr rtl="0">
              <a:defRPr sz="1800"/>
            </a:lvl6pPr>
            <a:lvl7pPr rtl="0">
              <a:defRPr sz="1800"/>
            </a:lvl7pPr>
            <a:lvl8pPr rtl="0">
              <a:defRPr sz="1800"/>
            </a:lvl8pPr>
            <a:lvl9pPr rtl="0">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3" name="Shape 13"/>
        <p:cNvGrpSpPr/>
        <p:nvPr/>
      </p:nvGrpSpPr>
      <p:grpSpPr>
        <a:xfrm>
          <a:off y="0" x="0"/>
          <a:ext cy="0" cx="0"/>
          <a:chOff y="0" x="0"/>
          <a:chExt cy="0" cx="0"/>
        </a:xfrm>
      </p:grpSpPr>
      <p:sp>
        <p:nvSpPr>
          <p:cNvPr id="14" name="Shape 14"/>
          <p:cNvSpPr txBox="1"/>
          <p:nvPr>
            <p:ph type="title"/>
          </p:nvPr>
        </p:nvSpPr>
        <p:spPr>
          <a:xfrm>
            <a:off y="274637" x="457200"/>
            <a:ext cy="1143000" cx="8229600"/>
          </a:xfrm>
          <a:prstGeom prst="rect">
            <a:avLst/>
          </a:prstGeom>
          <a:noFill/>
          <a:ln>
            <a:noFill/>
          </a:ln>
        </p:spPr>
        <p:txBody>
          <a:bodyPr bIns="91425" rIns="91425" lIns="91425" tIns="91425" anchor="b" anchorCtr="0"/>
          <a:lstStyle>
            <a:lvl1pPr algn="l" rtl="0">
              <a:spcBef>
                <a:spcPts val="0"/>
              </a:spcBef>
              <a:buSzPct val="100000"/>
              <a:buFont typeface="Arial"/>
              <a:buNone/>
              <a:defRPr b="1" sz="3600">
                <a:solidFill>
                  <a:schemeClr val="dk1"/>
                </a:solidFill>
                <a:latin typeface="Arial"/>
                <a:ea typeface="Arial"/>
                <a:cs typeface="Arial"/>
                <a:sym typeface="Arial"/>
              </a:defRPr>
            </a:lvl1pPr>
            <a:lvl2pPr algn="l" rtl="0">
              <a:spcBef>
                <a:spcPts val="0"/>
              </a:spcBef>
              <a:buSzPct val="100000"/>
              <a:buFont typeface="Arial"/>
              <a:buNone/>
              <a:defRPr b="1" sz="3600">
                <a:solidFill>
                  <a:schemeClr val="dk1"/>
                </a:solidFill>
                <a:latin typeface="Arial"/>
                <a:ea typeface="Arial"/>
                <a:cs typeface="Arial"/>
                <a:sym typeface="Arial"/>
              </a:defRPr>
            </a:lvl2pPr>
            <a:lvl3pPr algn="l" rtl="0">
              <a:spcBef>
                <a:spcPts val="0"/>
              </a:spcBef>
              <a:buSzPct val="100000"/>
              <a:buFont typeface="Arial"/>
              <a:buNone/>
              <a:defRPr b="1" sz="3600">
                <a:solidFill>
                  <a:schemeClr val="dk1"/>
                </a:solidFill>
                <a:latin typeface="Arial"/>
                <a:ea typeface="Arial"/>
                <a:cs typeface="Arial"/>
                <a:sym typeface="Arial"/>
              </a:defRPr>
            </a:lvl3pPr>
            <a:lvl4pPr algn="l" rtl="0">
              <a:spcBef>
                <a:spcPts val="0"/>
              </a:spcBef>
              <a:buSzPct val="100000"/>
              <a:buFont typeface="Arial"/>
              <a:buNone/>
              <a:defRPr b="1" sz="3600">
                <a:solidFill>
                  <a:schemeClr val="dk1"/>
                </a:solidFill>
                <a:latin typeface="Arial"/>
                <a:ea typeface="Arial"/>
                <a:cs typeface="Arial"/>
                <a:sym typeface="Arial"/>
              </a:defRPr>
            </a:lvl4pPr>
            <a:lvl5pPr algn="l" rtl="0">
              <a:spcBef>
                <a:spcPts val="0"/>
              </a:spcBef>
              <a:buSzPct val="100000"/>
              <a:buFont typeface="Arial"/>
              <a:buNone/>
              <a:defRPr b="1" sz="3600">
                <a:solidFill>
                  <a:schemeClr val="dk1"/>
                </a:solidFill>
                <a:latin typeface="Arial"/>
                <a:ea typeface="Arial"/>
                <a:cs typeface="Arial"/>
                <a:sym typeface="Arial"/>
              </a:defRPr>
            </a:lvl5pPr>
            <a:lvl6pPr algn="l" rtl="0">
              <a:spcBef>
                <a:spcPts val="0"/>
              </a:spcBef>
              <a:buSzPct val="100000"/>
              <a:buFont typeface="Arial"/>
              <a:buNone/>
              <a:defRPr b="1" sz="3600">
                <a:solidFill>
                  <a:schemeClr val="dk1"/>
                </a:solidFill>
                <a:latin typeface="Arial"/>
                <a:ea typeface="Arial"/>
                <a:cs typeface="Arial"/>
                <a:sym typeface="Arial"/>
              </a:defRPr>
            </a:lvl6pPr>
            <a:lvl7pPr algn="l" rtl="0">
              <a:spcBef>
                <a:spcPts val="0"/>
              </a:spcBef>
              <a:buSzPct val="100000"/>
              <a:buFont typeface="Arial"/>
              <a:buNone/>
              <a:defRPr b="1" sz="3600">
                <a:solidFill>
                  <a:schemeClr val="dk1"/>
                </a:solidFill>
                <a:latin typeface="Arial"/>
                <a:ea typeface="Arial"/>
                <a:cs typeface="Arial"/>
                <a:sym typeface="Arial"/>
              </a:defRPr>
            </a:lvl7pPr>
            <a:lvl8pPr algn="l" rtl="0">
              <a:spcBef>
                <a:spcPts val="0"/>
              </a:spcBef>
              <a:buSzPct val="100000"/>
              <a:buFont typeface="Arial"/>
              <a:buNone/>
              <a:defRPr b="1" sz="3600">
                <a:solidFill>
                  <a:schemeClr val="dk1"/>
                </a:solidFill>
                <a:latin typeface="Arial"/>
                <a:ea typeface="Arial"/>
                <a:cs typeface="Arial"/>
                <a:sym typeface="Arial"/>
              </a:defRPr>
            </a:lvl8pPr>
            <a:lvl9pPr algn="l" rtl="0">
              <a:spcBef>
                <a:spcPts val="0"/>
              </a:spcBef>
              <a:buSzPct val="100000"/>
              <a:buFont typeface="Arial"/>
              <a:buNone/>
              <a:defRPr b="1" sz="3600">
                <a:solidFill>
                  <a:schemeClr val="dk1"/>
                </a:solidFill>
                <a:latin typeface="Arial"/>
                <a:ea typeface="Arial"/>
                <a:cs typeface="Arial"/>
                <a:sym typeface="Arial"/>
              </a:defRPr>
            </a:lvl9pPr>
          </a:lstStyle>
          <a:p/>
        </p:txBody>
      </p:sp>
      <p:sp>
        <p:nvSpPr>
          <p:cNvPr id="15" name="Shape 15"/>
          <p:cNvSpPr txBox="1"/>
          <p:nvPr>
            <p:ph idx="1" type="body"/>
          </p:nvPr>
        </p:nvSpPr>
        <p:spPr>
          <a:xfrm>
            <a:off y="1600200" x="457200"/>
            <a:ext cy="4967574" cx="3994525"/>
          </a:xfrm>
          <a:prstGeom prst="rect">
            <a:avLst/>
          </a:prstGeom>
          <a:noFill/>
          <a:ln>
            <a:noFill/>
          </a:ln>
        </p:spPr>
        <p:txBody>
          <a:bodyPr bIns="91425" rIns="91425" lIns="91425" t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p:txBody>
      </p:sp>
      <p:sp>
        <p:nvSpPr>
          <p:cNvPr id="16" name="Shape 16"/>
          <p:cNvSpPr txBox="1"/>
          <p:nvPr>
            <p:ph idx="2" type="body"/>
          </p:nvPr>
        </p:nvSpPr>
        <p:spPr>
          <a:xfrm>
            <a:off y="1600200" x="4692273"/>
            <a:ext cy="4967574" cx="3994525"/>
          </a:xfrm>
          <a:prstGeom prst="rect">
            <a:avLst/>
          </a:prstGeom>
          <a:noFill/>
          <a:ln>
            <a:noFill/>
          </a:ln>
        </p:spPr>
        <p:txBody>
          <a:bodyPr bIns="91425" rIns="91425" lIns="91425" t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7" name="Shape 17"/>
        <p:cNvGrpSpPr/>
        <p:nvPr/>
      </p:nvGrpSpPr>
      <p:grpSpPr>
        <a:xfrm>
          <a:off y="0" x="0"/>
          <a:ext cy="0" cx="0"/>
          <a:chOff y="0" x="0"/>
          <a:chExt cy="0" cx="0"/>
        </a:xfrm>
      </p:grpSpPr>
      <p:sp>
        <p:nvSpPr>
          <p:cNvPr id="18" name="Shape 18"/>
          <p:cNvSpPr txBox="1"/>
          <p:nvPr>
            <p:ph type="title"/>
          </p:nvPr>
        </p:nvSpPr>
        <p:spPr>
          <a:xfrm>
            <a:off y="274637" x="457200"/>
            <a:ext cy="1143000" cx="8229600"/>
          </a:xfrm>
          <a:prstGeom prst="rect">
            <a:avLst/>
          </a:prstGeom>
          <a:noFill/>
          <a:ln>
            <a:noFill/>
          </a:ln>
        </p:spPr>
        <p:txBody>
          <a:bodyPr bIns="91425" rIns="91425" lIns="91425" tIns="91425" anchor="b" anchorCtr="0"/>
          <a:lstStyle>
            <a:lvl1pPr algn="l" rtl="0">
              <a:spcBef>
                <a:spcPts val="0"/>
              </a:spcBef>
              <a:buSzPct val="100000"/>
              <a:buFont typeface="Arial"/>
              <a:buNone/>
              <a:defRPr b="1" sz="3600">
                <a:solidFill>
                  <a:schemeClr val="dk1"/>
                </a:solidFill>
                <a:latin typeface="Arial"/>
                <a:ea typeface="Arial"/>
                <a:cs typeface="Arial"/>
                <a:sym typeface="Arial"/>
              </a:defRPr>
            </a:lvl1pPr>
            <a:lvl2pPr algn="l" rtl="0">
              <a:spcBef>
                <a:spcPts val="0"/>
              </a:spcBef>
              <a:buSzPct val="100000"/>
              <a:buFont typeface="Arial"/>
              <a:buNone/>
              <a:defRPr b="1" sz="3600">
                <a:solidFill>
                  <a:schemeClr val="dk1"/>
                </a:solidFill>
                <a:latin typeface="Arial"/>
                <a:ea typeface="Arial"/>
                <a:cs typeface="Arial"/>
                <a:sym typeface="Arial"/>
              </a:defRPr>
            </a:lvl2pPr>
            <a:lvl3pPr algn="l" rtl="0">
              <a:spcBef>
                <a:spcPts val="0"/>
              </a:spcBef>
              <a:buSzPct val="100000"/>
              <a:buFont typeface="Arial"/>
              <a:buNone/>
              <a:defRPr b="1" sz="3600">
                <a:solidFill>
                  <a:schemeClr val="dk1"/>
                </a:solidFill>
                <a:latin typeface="Arial"/>
                <a:ea typeface="Arial"/>
                <a:cs typeface="Arial"/>
                <a:sym typeface="Arial"/>
              </a:defRPr>
            </a:lvl3pPr>
            <a:lvl4pPr algn="l" rtl="0">
              <a:spcBef>
                <a:spcPts val="0"/>
              </a:spcBef>
              <a:buSzPct val="100000"/>
              <a:buFont typeface="Arial"/>
              <a:buNone/>
              <a:defRPr b="1" sz="3600">
                <a:solidFill>
                  <a:schemeClr val="dk1"/>
                </a:solidFill>
                <a:latin typeface="Arial"/>
                <a:ea typeface="Arial"/>
                <a:cs typeface="Arial"/>
                <a:sym typeface="Arial"/>
              </a:defRPr>
            </a:lvl4pPr>
            <a:lvl5pPr algn="l" rtl="0">
              <a:spcBef>
                <a:spcPts val="0"/>
              </a:spcBef>
              <a:buSzPct val="100000"/>
              <a:buFont typeface="Arial"/>
              <a:buNone/>
              <a:defRPr b="1" sz="3600">
                <a:solidFill>
                  <a:schemeClr val="dk1"/>
                </a:solidFill>
                <a:latin typeface="Arial"/>
                <a:ea typeface="Arial"/>
                <a:cs typeface="Arial"/>
                <a:sym typeface="Arial"/>
              </a:defRPr>
            </a:lvl5pPr>
            <a:lvl6pPr algn="l" rtl="0">
              <a:spcBef>
                <a:spcPts val="0"/>
              </a:spcBef>
              <a:buSzPct val="100000"/>
              <a:buFont typeface="Arial"/>
              <a:buNone/>
              <a:defRPr b="1" sz="3600">
                <a:solidFill>
                  <a:schemeClr val="dk1"/>
                </a:solidFill>
                <a:latin typeface="Arial"/>
                <a:ea typeface="Arial"/>
                <a:cs typeface="Arial"/>
                <a:sym typeface="Arial"/>
              </a:defRPr>
            </a:lvl6pPr>
            <a:lvl7pPr algn="l" rtl="0">
              <a:spcBef>
                <a:spcPts val="0"/>
              </a:spcBef>
              <a:buSzPct val="100000"/>
              <a:buFont typeface="Arial"/>
              <a:buNone/>
              <a:defRPr b="1" sz="3600">
                <a:solidFill>
                  <a:schemeClr val="dk1"/>
                </a:solidFill>
                <a:latin typeface="Arial"/>
                <a:ea typeface="Arial"/>
                <a:cs typeface="Arial"/>
                <a:sym typeface="Arial"/>
              </a:defRPr>
            </a:lvl7pPr>
            <a:lvl8pPr algn="l" rtl="0">
              <a:spcBef>
                <a:spcPts val="0"/>
              </a:spcBef>
              <a:buSzPct val="100000"/>
              <a:buFont typeface="Arial"/>
              <a:buNone/>
              <a:defRPr b="1" sz="3600">
                <a:solidFill>
                  <a:schemeClr val="dk1"/>
                </a:solidFill>
                <a:latin typeface="Arial"/>
                <a:ea typeface="Arial"/>
                <a:cs typeface="Arial"/>
                <a:sym typeface="Arial"/>
              </a:defRPr>
            </a:lvl8pPr>
            <a:lvl9pPr algn="l" rtl="0">
              <a:spcBef>
                <a:spcPts val="0"/>
              </a:spcBef>
              <a:buSzPct val="100000"/>
              <a:buFont typeface="Arial"/>
              <a:buNone/>
              <a:defRPr b="1" sz="3600">
                <a:solidFill>
                  <a:schemeClr val="dk1"/>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19" name="Shape 19"/>
        <p:cNvGrpSpPr/>
        <p:nvPr/>
      </p:nvGrpSpPr>
      <p:grpSpPr>
        <a:xfrm>
          <a:off y="0" x="0"/>
          <a:ext cy="0" cx="0"/>
          <a:chOff y="0" x="0"/>
          <a:chExt cy="0" cx="0"/>
        </a:xfrm>
      </p:grpSpPr>
      <p:sp>
        <p:nvSpPr>
          <p:cNvPr id="20" name="Shape 20"/>
          <p:cNvSpPr txBox="1"/>
          <p:nvPr>
            <p:ph idx="1" type="body"/>
          </p:nvPr>
        </p:nvSpPr>
        <p:spPr>
          <a:xfrm>
            <a:off y="5875078" x="457200"/>
            <a:ext cy="692693" cx="8229600"/>
          </a:xfrm>
          <a:prstGeom prst="rect">
            <a:avLst/>
          </a:prstGeom>
          <a:noFill/>
          <a:ln>
            <a:noFill/>
          </a:ln>
        </p:spPr>
        <p:txBody>
          <a:bodyPr bIns="91425" rIns="91425" lIns="91425" tIns="91425" anchor="t" anchorCtr="0"/>
          <a:lstStyle>
            <a:lvl1pPr algn="ctr" rtl="0" indent="-285750" marL="285750">
              <a:lnSpc>
                <a:spcPct val="100000"/>
              </a:lnSpc>
              <a:spcBef>
                <a:spcPts val="360"/>
              </a:spcBef>
              <a:spcAft>
                <a:spcPts val="0"/>
              </a:spcAft>
              <a:buClr>
                <a:schemeClr val="dk1"/>
              </a:buClr>
              <a:buSzPct val="166666"/>
              <a:buFont typeface="Arial"/>
              <a:buChar char="•"/>
              <a:defRPr sz="1800">
                <a:solidFill>
                  <a:schemeClr val="dk1"/>
                </a:solidFill>
              </a:defRPr>
            </a:lvl1pPr>
            <a:lvl2pPr algn="ctr" rtl="0" indent="-285750" marL="285750">
              <a:lnSpc>
                <a:spcPct val="100000"/>
              </a:lnSpc>
              <a:spcBef>
                <a:spcPts val="360"/>
              </a:spcBef>
              <a:spcAft>
                <a:spcPts val="0"/>
              </a:spcAft>
              <a:buClr>
                <a:schemeClr val="dk1"/>
              </a:buClr>
              <a:buSzPct val="100000"/>
              <a:buFont typeface="Courier New"/>
              <a:buChar char="o"/>
              <a:defRPr sz="1800">
                <a:solidFill>
                  <a:schemeClr val="dk1"/>
                </a:solidFill>
              </a:defRPr>
            </a:lvl2pPr>
            <a:lvl3pPr algn="ctr" rtl="0" indent="-285750" marL="285750">
              <a:lnSpc>
                <a:spcPct val="100000"/>
              </a:lnSpc>
              <a:spcBef>
                <a:spcPts val="360"/>
              </a:spcBef>
              <a:spcAft>
                <a:spcPts val="0"/>
              </a:spcAft>
              <a:buClr>
                <a:schemeClr val="dk1"/>
              </a:buClr>
              <a:buSzPct val="100000"/>
              <a:buFont typeface="Wingdings"/>
              <a:buChar char="§"/>
              <a:defRPr sz="1800">
                <a:solidFill>
                  <a:schemeClr val="dk1"/>
                </a:solidFill>
              </a:defRPr>
            </a:lvl3pPr>
            <a:lvl4pPr algn="ctr" rtl="0" indent="-285750" marL="285750">
              <a:lnSpc>
                <a:spcPct val="100000"/>
              </a:lnSpc>
              <a:spcBef>
                <a:spcPts val="360"/>
              </a:spcBef>
              <a:spcAft>
                <a:spcPts val="0"/>
              </a:spcAft>
              <a:buClr>
                <a:schemeClr val="dk1"/>
              </a:buClr>
              <a:buSzPct val="166666"/>
              <a:buFont typeface="Arial"/>
              <a:buChar char="•"/>
              <a:defRPr sz="1800">
                <a:solidFill>
                  <a:schemeClr val="dk1"/>
                </a:solidFill>
              </a:defRPr>
            </a:lvl4pPr>
            <a:lvl5pPr algn="ctr" rtl="0" indent="-285750" marL="285750">
              <a:lnSpc>
                <a:spcPct val="100000"/>
              </a:lnSpc>
              <a:spcBef>
                <a:spcPts val="360"/>
              </a:spcBef>
              <a:spcAft>
                <a:spcPts val="0"/>
              </a:spcAft>
              <a:buClr>
                <a:schemeClr val="dk1"/>
              </a:buClr>
              <a:buSzPct val="100000"/>
              <a:buFont typeface="Courier New"/>
              <a:buChar char="o"/>
              <a:defRPr sz="1800">
                <a:solidFill>
                  <a:schemeClr val="dk1"/>
                </a:solidFill>
              </a:defRPr>
            </a:lvl5pPr>
            <a:lvl6pPr algn="ctr" rtl="0" indent="-285750" marL="285750">
              <a:lnSpc>
                <a:spcPct val="100000"/>
              </a:lnSpc>
              <a:spcBef>
                <a:spcPts val="360"/>
              </a:spcBef>
              <a:spcAft>
                <a:spcPts val="0"/>
              </a:spcAft>
              <a:buClr>
                <a:schemeClr val="dk1"/>
              </a:buClr>
              <a:buSzPct val="100000"/>
              <a:buFont typeface="Wingdings"/>
              <a:buChar char="§"/>
              <a:defRPr sz="1800">
                <a:solidFill>
                  <a:schemeClr val="dk1"/>
                </a:solidFill>
              </a:defRPr>
            </a:lvl6pPr>
            <a:lvl7pPr algn="ctr" rtl="0" indent="-285750" marL="285750">
              <a:lnSpc>
                <a:spcPct val="100000"/>
              </a:lnSpc>
              <a:spcBef>
                <a:spcPts val="360"/>
              </a:spcBef>
              <a:spcAft>
                <a:spcPts val="0"/>
              </a:spcAft>
              <a:buClr>
                <a:schemeClr val="dk1"/>
              </a:buClr>
              <a:buSzPct val="166666"/>
              <a:buFont typeface="Arial"/>
              <a:buChar char="•"/>
              <a:defRPr sz="1800">
                <a:solidFill>
                  <a:schemeClr val="dk1"/>
                </a:solidFill>
              </a:defRPr>
            </a:lvl7pPr>
            <a:lvl8pPr algn="ctr" rtl="0" indent="-285750" marL="285750">
              <a:lnSpc>
                <a:spcPct val="100000"/>
              </a:lnSpc>
              <a:spcBef>
                <a:spcPts val="360"/>
              </a:spcBef>
              <a:spcAft>
                <a:spcPts val="0"/>
              </a:spcAft>
              <a:buClr>
                <a:schemeClr val="dk1"/>
              </a:buClr>
              <a:buSzPct val="100000"/>
              <a:buFont typeface="Courier New"/>
              <a:buChar char="o"/>
              <a:defRPr sz="1800">
                <a:solidFill>
                  <a:schemeClr val="dk1"/>
                </a:solidFill>
              </a:defRPr>
            </a:lvl8pPr>
            <a:lvl9pPr algn="ctr" rtl="0" indent="-285750" marL="285750">
              <a:lnSpc>
                <a:spcPct val="100000"/>
              </a:lnSpc>
              <a:spcBef>
                <a:spcPts val="360"/>
              </a:spcBef>
              <a:spcAft>
                <a:spcPts val="0"/>
              </a:spcAft>
              <a:buClr>
                <a:schemeClr val="dk1"/>
              </a:buClr>
              <a:buSzPct val="100000"/>
              <a:buFont typeface="Wingdings"/>
              <a:buChar char="§"/>
              <a:defRPr sz="1800">
                <a:solidFill>
                  <a:schemeClr val="dk1"/>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1" name="Shape 21"/>
        <p:cNvGrpSpPr/>
        <p:nvPr/>
      </p:nvGrpSpPr>
      <p:grpSpPr>
        <a:xfrm>
          <a:off y="0" x="0"/>
          <a:ext cy="0" cx="0"/>
          <a:chOff y="0" x="0"/>
          <a:chExt cy="0" cx="0"/>
        </a:xfrm>
      </p:grpSpPr>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2.xml" Type="http://schemas.openxmlformats.org/officeDocument/2006/relationships/theme"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y="0" x="0"/>
          <a:ext cy="0" cx="0"/>
          <a:chOff y="0" x="0"/>
          <a:chExt cy="0" cx="0"/>
        </a:xfrm>
      </p:grpSpPr>
      <p:sp>
        <p:nvSpPr>
          <p:cNvPr id="5" name="Shape 5"/>
          <p:cNvSpPr txBox="1"/>
          <p:nvPr>
            <p:ph type="title"/>
          </p:nvPr>
        </p:nvSpPr>
        <p:spPr>
          <a:xfrm>
            <a:off y="274637" x="457200"/>
            <a:ext cy="1143000" cx="8229600"/>
          </a:xfrm>
          <a:prstGeom prst="rect">
            <a:avLst/>
          </a:prstGeom>
          <a:noFill/>
          <a:ln>
            <a:noFill/>
          </a:ln>
        </p:spPr>
        <p:txBody>
          <a:bodyPr bIns="91425" rIns="91425" lIns="91425" tIns="91425" anchor="b" anchorCtr="0"/>
          <a:lstStyle>
            <a:lvl1pPr algn="l" rtl="0" indent="228600" marL="0">
              <a:spcBef>
                <a:spcPts val="0"/>
              </a:spcBef>
              <a:buClr>
                <a:schemeClr val="dk1"/>
              </a:buClr>
              <a:buSzPct val="100000"/>
              <a:buFont typeface="Arial"/>
              <a:buNone/>
              <a:defRPr strike="noStrike" u="none" b="1" cap="none" baseline="0" sz="3600" i="0">
                <a:solidFill>
                  <a:schemeClr val="dk1"/>
                </a:solidFill>
                <a:latin typeface="Arial"/>
                <a:ea typeface="Arial"/>
                <a:cs typeface="Arial"/>
                <a:sym typeface="Arial"/>
              </a:defRPr>
            </a:lvl1pPr>
            <a:lvl2pPr algn="l" rtl="0" indent="228600" marL="0">
              <a:spcBef>
                <a:spcPts val="0"/>
              </a:spcBef>
              <a:buClr>
                <a:schemeClr val="dk1"/>
              </a:buClr>
              <a:buSzPct val="100000"/>
              <a:buFont typeface="Arial"/>
              <a:buNone/>
              <a:defRPr strike="noStrike" u="none" b="1" cap="none" baseline="0" sz="3600" i="0">
                <a:solidFill>
                  <a:schemeClr val="dk1"/>
                </a:solidFill>
                <a:latin typeface="Arial"/>
                <a:ea typeface="Arial"/>
                <a:cs typeface="Arial"/>
                <a:sym typeface="Arial"/>
              </a:defRPr>
            </a:lvl2pPr>
            <a:lvl3pPr algn="l" rtl="0" indent="228600" marL="0">
              <a:spcBef>
                <a:spcPts val="0"/>
              </a:spcBef>
              <a:buClr>
                <a:schemeClr val="dk1"/>
              </a:buClr>
              <a:buSzPct val="100000"/>
              <a:buFont typeface="Arial"/>
              <a:buNone/>
              <a:defRPr strike="noStrike" u="none" b="1" cap="none" baseline="0" sz="3600" i="0">
                <a:solidFill>
                  <a:schemeClr val="dk1"/>
                </a:solidFill>
                <a:latin typeface="Arial"/>
                <a:ea typeface="Arial"/>
                <a:cs typeface="Arial"/>
                <a:sym typeface="Arial"/>
              </a:defRPr>
            </a:lvl3pPr>
            <a:lvl4pPr algn="l" rtl="0" indent="228600" marL="0">
              <a:spcBef>
                <a:spcPts val="0"/>
              </a:spcBef>
              <a:buClr>
                <a:schemeClr val="dk1"/>
              </a:buClr>
              <a:buSzPct val="100000"/>
              <a:buFont typeface="Arial"/>
              <a:buNone/>
              <a:defRPr strike="noStrike" u="none" b="1" cap="none" baseline="0" sz="3600" i="0">
                <a:solidFill>
                  <a:schemeClr val="dk1"/>
                </a:solidFill>
                <a:latin typeface="Arial"/>
                <a:ea typeface="Arial"/>
                <a:cs typeface="Arial"/>
                <a:sym typeface="Arial"/>
              </a:defRPr>
            </a:lvl4pPr>
            <a:lvl5pPr algn="l" rtl="0" indent="228600" marL="0">
              <a:spcBef>
                <a:spcPts val="0"/>
              </a:spcBef>
              <a:buClr>
                <a:schemeClr val="dk1"/>
              </a:buClr>
              <a:buSzPct val="100000"/>
              <a:buFont typeface="Arial"/>
              <a:buNone/>
              <a:defRPr strike="noStrike" u="none" b="1" cap="none" baseline="0" sz="3600" i="0">
                <a:solidFill>
                  <a:schemeClr val="dk1"/>
                </a:solidFill>
                <a:latin typeface="Arial"/>
                <a:ea typeface="Arial"/>
                <a:cs typeface="Arial"/>
                <a:sym typeface="Arial"/>
              </a:defRPr>
            </a:lvl5pPr>
            <a:lvl6pPr algn="l" rtl="0" indent="228600" marL="0">
              <a:spcBef>
                <a:spcPts val="0"/>
              </a:spcBef>
              <a:buClr>
                <a:schemeClr val="dk1"/>
              </a:buClr>
              <a:buSzPct val="100000"/>
              <a:buFont typeface="Arial"/>
              <a:buNone/>
              <a:defRPr strike="noStrike" u="none" b="1" cap="none" baseline="0" sz="3600" i="0">
                <a:solidFill>
                  <a:schemeClr val="dk1"/>
                </a:solidFill>
                <a:latin typeface="Arial"/>
                <a:ea typeface="Arial"/>
                <a:cs typeface="Arial"/>
                <a:sym typeface="Arial"/>
              </a:defRPr>
            </a:lvl6pPr>
            <a:lvl7pPr algn="l" rtl="0" indent="228600" marL="0">
              <a:spcBef>
                <a:spcPts val="0"/>
              </a:spcBef>
              <a:buClr>
                <a:schemeClr val="dk1"/>
              </a:buClr>
              <a:buSzPct val="100000"/>
              <a:buFont typeface="Arial"/>
              <a:buNone/>
              <a:defRPr strike="noStrike" u="none" b="1" cap="none" baseline="0" sz="3600" i="0">
                <a:solidFill>
                  <a:schemeClr val="dk1"/>
                </a:solidFill>
                <a:latin typeface="Arial"/>
                <a:ea typeface="Arial"/>
                <a:cs typeface="Arial"/>
                <a:sym typeface="Arial"/>
              </a:defRPr>
            </a:lvl7pPr>
            <a:lvl8pPr algn="l" rtl="0" indent="228600" marL="0">
              <a:spcBef>
                <a:spcPts val="0"/>
              </a:spcBef>
              <a:buClr>
                <a:schemeClr val="dk1"/>
              </a:buClr>
              <a:buSzPct val="100000"/>
              <a:buFont typeface="Arial"/>
              <a:buNone/>
              <a:defRPr strike="noStrike" u="none" b="1" cap="none" baseline="0" sz="3600" i="0">
                <a:solidFill>
                  <a:schemeClr val="dk1"/>
                </a:solidFill>
                <a:latin typeface="Arial"/>
                <a:ea typeface="Arial"/>
                <a:cs typeface="Arial"/>
                <a:sym typeface="Arial"/>
              </a:defRPr>
            </a:lvl8pPr>
            <a:lvl9pPr algn="l" rtl="0" indent="228600" marL="0">
              <a:spcBef>
                <a:spcPts val="0"/>
              </a:spcBef>
              <a:buClr>
                <a:schemeClr val="dk1"/>
              </a:buClr>
              <a:buSzPct val="100000"/>
              <a:buFont typeface="Arial"/>
              <a:buNone/>
              <a:defRPr strike="noStrike" u="none" b="1" cap="none" baseline="0" sz="3600" i="0">
                <a:solidFill>
                  <a:schemeClr val="dk1"/>
                </a:solidFill>
                <a:latin typeface="Arial"/>
                <a:ea typeface="Arial"/>
                <a:cs typeface="Arial"/>
                <a:sym typeface="Arial"/>
              </a:defRPr>
            </a:lvl9pPr>
          </a:lstStyle>
          <a:p/>
        </p:txBody>
      </p:sp>
      <p:sp>
        <p:nvSpPr>
          <p:cNvPr id="6" name="Shape 6"/>
          <p:cNvSpPr txBox="1"/>
          <p:nvPr>
            <p:ph idx="1" type="body"/>
          </p:nvPr>
        </p:nvSpPr>
        <p:spPr>
          <a:xfrm>
            <a:off y="1600200" x="457200"/>
            <a:ext cy="4967574" cx="8229600"/>
          </a:xfrm>
          <a:prstGeom prst="rect">
            <a:avLst/>
          </a:prstGeom>
          <a:noFill/>
          <a:ln>
            <a:noFill/>
          </a:ln>
        </p:spPr>
        <p:txBody>
          <a:bodyPr bIns="91425" rIns="91425" lIns="91425" tIns="91425" anchor="t" anchorCtr="0"/>
          <a:lstStyle>
            <a:lvl1pPr algn="l" rtl="0" indent="-342900" marL="342900">
              <a:spcBef>
                <a:spcPts val="600"/>
              </a:spcBef>
              <a:buClr>
                <a:schemeClr val="dk1"/>
              </a:buClr>
              <a:buSzPct val="166666"/>
              <a:buFont typeface="Arial"/>
              <a:buChar char="•"/>
              <a:defRPr strike="noStrike" u="none" b="0" cap="none" baseline="0" sz="3000" i="0">
                <a:solidFill>
                  <a:schemeClr val="dk1"/>
                </a:solidFill>
                <a:latin typeface="Arial"/>
                <a:ea typeface="Arial"/>
                <a:cs typeface="Arial"/>
                <a:sym typeface="Arial"/>
              </a:defRPr>
            </a:lvl1pPr>
            <a:lvl2pPr algn="l" rtl="0" indent="-285750" marL="742950">
              <a:spcBef>
                <a:spcPts val="480"/>
              </a:spcBef>
              <a:buClr>
                <a:schemeClr val="dk1"/>
              </a:buClr>
              <a:buSzPct val="100000"/>
              <a:buFont typeface="Courier New"/>
              <a:buChar char="o"/>
              <a:defRPr strike="noStrike" u="none" b="0" cap="none" baseline="0" sz="2400" i="0">
                <a:solidFill>
                  <a:schemeClr val="dk1"/>
                </a:solidFill>
                <a:latin typeface="Arial"/>
                <a:ea typeface="Arial"/>
                <a:cs typeface="Arial"/>
                <a:sym typeface="Arial"/>
              </a:defRPr>
            </a:lvl2pPr>
            <a:lvl3pPr algn="l" rtl="0" indent="-228600" marL="1143000">
              <a:spcBef>
                <a:spcPts val="480"/>
              </a:spcBef>
              <a:buClr>
                <a:schemeClr val="dk1"/>
              </a:buClr>
              <a:buSzPct val="100000"/>
              <a:buFont typeface="Wingdings"/>
              <a:buChar char="§"/>
              <a:defRPr strike="noStrike" u="none" b="0" cap="none" baseline="0" sz="2400" i="0">
                <a:solidFill>
                  <a:schemeClr val="dk1"/>
                </a:solidFill>
                <a:latin typeface="Arial"/>
                <a:ea typeface="Arial"/>
                <a:cs typeface="Arial"/>
                <a:sym typeface="Arial"/>
              </a:defRPr>
            </a:lvl3pPr>
            <a:lvl4pPr algn="l" rtl="0" indent="-228600" marL="1600200">
              <a:spcBef>
                <a:spcPts val="360"/>
              </a:spcBef>
              <a:buClr>
                <a:schemeClr val="dk1"/>
              </a:buClr>
              <a:buSzPct val="166666"/>
              <a:buFont typeface="Arial"/>
              <a:buChar char="•"/>
              <a:defRPr strike="noStrike" u="none" b="0" cap="none" baseline="0" sz="1800" i="0">
                <a:solidFill>
                  <a:schemeClr val="dk1"/>
                </a:solidFill>
                <a:latin typeface="Arial"/>
                <a:ea typeface="Arial"/>
                <a:cs typeface="Arial"/>
                <a:sym typeface="Arial"/>
              </a:defRPr>
            </a:lvl4pPr>
            <a:lvl5pPr algn="l" rtl="0" indent="-228600" marL="2057400">
              <a:spcBef>
                <a:spcPts val="360"/>
              </a:spcBef>
              <a:buClr>
                <a:schemeClr val="dk1"/>
              </a:buClr>
              <a:buSzPct val="100000"/>
              <a:buFont typeface="Courier New"/>
              <a:buChar char="o"/>
              <a:defRPr strike="noStrike" u="none" b="0" cap="none" baseline="0" sz="1800" i="0">
                <a:solidFill>
                  <a:schemeClr val="dk1"/>
                </a:solidFill>
                <a:latin typeface="Arial"/>
                <a:ea typeface="Arial"/>
                <a:cs typeface="Arial"/>
                <a:sym typeface="Arial"/>
              </a:defRPr>
            </a:lvl5pPr>
            <a:lvl6pPr algn="l" rtl="0" indent="-228600" marL="2514600">
              <a:spcBef>
                <a:spcPts val="360"/>
              </a:spcBef>
              <a:buClr>
                <a:schemeClr val="dk1"/>
              </a:buClr>
              <a:buSzPct val="100000"/>
              <a:buFont typeface="Wingdings"/>
              <a:buChar char="§"/>
              <a:defRPr strike="noStrike" u="none" b="0" cap="none" baseline="0" sz="1800" i="0">
                <a:solidFill>
                  <a:schemeClr val="dk1"/>
                </a:solidFill>
                <a:latin typeface="Arial"/>
                <a:ea typeface="Arial"/>
                <a:cs typeface="Arial"/>
                <a:sym typeface="Arial"/>
              </a:defRPr>
            </a:lvl6pPr>
            <a:lvl7pPr algn="l" rtl="0" indent="-228600" marL="2971800">
              <a:spcBef>
                <a:spcPts val="360"/>
              </a:spcBef>
              <a:buClr>
                <a:schemeClr val="dk1"/>
              </a:buClr>
              <a:buSzPct val="166666"/>
              <a:buFont typeface="Arial"/>
              <a:buChar char="•"/>
              <a:defRPr strike="noStrike" u="none" b="0" cap="none" baseline="0" sz="1800" i="0">
                <a:solidFill>
                  <a:schemeClr val="dk1"/>
                </a:solidFill>
                <a:latin typeface="Arial"/>
                <a:ea typeface="Arial"/>
                <a:cs typeface="Arial"/>
                <a:sym typeface="Arial"/>
              </a:defRPr>
            </a:lvl7pPr>
            <a:lvl8pPr algn="l" rtl="0" indent="-228600" marL="3429000">
              <a:spcBef>
                <a:spcPts val="360"/>
              </a:spcBef>
              <a:buClr>
                <a:schemeClr val="dk1"/>
              </a:buClr>
              <a:buSzPct val="100000"/>
              <a:buFont typeface="Courier New"/>
              <a:buChar char="o"/>
              <a:defRPr strike="noStrike" u="none" b="0" cap="none" baseline="0" sz="1800" i="0">
                <a:solidFill>
                  <a:schemeClr val="dk1"/>
                </a:solidFill>
                <a:latin typeface="Arial"/>
                <a:ea typeface="Arial"/>
                <a:cs typeface="Arial"/>
                <a:sym typeface="Arial"/>
              </a:defRPr>
            </a:lvl8pPr>
            <a:lvl9pPr algn="l" rtl="0" indent="-228600" marL="3886200">
              <a:spcBef>
                <a:spcPts val="360"/>
              </a:spcBef>
              <a:buClr>
                <a:schemeClr val="dk1"/>
              </a:buClr>
              <a:buSzPct val="100000"/>
              <a:buFont typeface="Wingdings"/>
              <a:buChar char="§"/>
              <a:defRPr strike="noStrike" u="none" b="0" cap="none" baseline="0" sz="1800" i="0">
                <a:solidFill>
                  <a:schemeClr val="dk1"/>
                </a:solidFill>
                <a:latin typeface="Arial"/>
                <a:ea typeface="Arial"/>
                <a:cs typeface="Arial"/>
                <a:sym typeface="Arial"/>
              </a:defRPr>
            </a:lvl9pPr>
          </a:lstStyle>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6.xml" Type="http://schemas.openxmlformats.org/officeDocument/2006/relationships/slideLayout" Id="rId1"/><Relationship Target="../media/image16.png" Type="http://schemas.openxmlformats.org/officeDocument/2006/relationships/image" Id="rId4"/><Relationship Target="../media/image18.png" Type="http://schemas.openxmlformats.org/officeDocument/2006/relationships/image" Id="rId3"/></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6.xml" Type="http://schemas.openxmlformats.org/officeDocument/2006/relationships/slideLayout" Id="rId1"/><Relationship Target="../media/image31.png" Type="http://schemas.openxmlformats.org/officeDocument/2006/relationships/image" Id="rId4"/><Relationship Target="../media/image25.png" Type="http://schemas.openxmlformats.org/officeDocument/2006/relationships/image" Id="rId3"/><Relationship Target="../media/image15.png" Type="http://schemas.openxmlformats.org/officeDocument/2006/relationships/image" Id="rId5"/></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6.xml" Type="http://schemas.openxmlformats.org/officeDocument/2006/relationships/slideLayout" Id="rId1"/><Relationship Target="../media/image17.png" Type="http://schemas.openxmlformats.org/officeDocument/2006/relationships/image" Id="rId4"/><Relationship Target="../media/image23.png" Type="http://schemas.openxmlformats.org/officeDocument/2006/relationships/image" Id="rId3"/><Relationship Target="../media/image20.png" Type="http://schemas.openxmlformats.org/officeDocument/2006/relationships/image" Id="rId6"/><Relationship Target="../media/image19.png" Type="http://schemas.openxmlformats.org/officeDocument/2006/relationships/image" Id="rId5"/></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6.xml" Type="http://schemas.openxmlformats.org/officeDocument/2006/relationships/slideLayout" Id="rId1"/><Relationship Target="../media/image21.png" Type="http://schemas.openxmlformats.org/officeDocument/2006/relationships/image" Id="rId4"/><Relationship Target="../media/image22.png" Type="http://schemas.openxmlformats.org/officeDocument/2006/relationships/image" Id="rId3"/></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6.xml" Type="http://schemas.openxmlformats.org/officeDocument/2006/relationships/slideLayout" Id="rId1"/><Relationship Target="../media/image27.png" Type="http://schemas.openxmlformats.org/officeDocument/2006/relationships/image" Id="rId4"/><Relationship Target="../media/image28.png" Type="http://schemas.openxmlformats.org/officeDocument/2006/relationships/image" Id="rId3"/></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6.xml" Type="http://schemas.openxmlformats.org/officeDocument/2006/relationships/slideLayout" Id="rId1"/><Relationship Target="../media/image32.png" Type="http://schemas.openxmlformats.org/officeDocument/2006/relationships/image" Id="rId4"/><Relationship Target="../media/image29.png" Type="http://schemas.openxmlformats.org/officeDocument/2006/relationships/image" Id="rId3"/></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6.xml" Type="http://schemas.openxmlformats.org/officeDocument/2006/relationships/slideLayout" Id="rId1"/><Relationship Target="../media/image30.png" Type="http://schemas.openxmlformats.org/officeDocument/2006/relationships/image" Id="rId3"/></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6.xml" Type="http://schemas.openxmlformats.org/officeDocument/2006/relationships/slideLayout" Id="rId1"/><Relationship Target="../media/image01.png" Type="http://schemas.openxmlformats.org/officeDocument/2006/relationships/image" Id="rId4"/><Relationship Target="../media/image26.png" Type="http://schemas.openxmlformats.org/officeDocument/2006/relationships/image" Id="rId3"/><Relationship Target="../media/image06.png" Type="http://schemas.openxmlformats.org/officeDocument/2006/relationships/image" Id="rId5"/></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6.xml" Type="http://schemas.openxmlformats.org/officeDocument/2006/relationships/slideLayout" Id="rId1"/><Relationship Target="../media/image03.png" Type="http://schemas.openxmlformats.org/officeDocument/2006/relationships/image" Id="rId4"/><Relationship Target="../media/image05.png" Type="http://schemas.openxmlformats.org/officeDocument/2006/relationships/image" Id="rId3"/></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6.xml" Type="http://schemas.openxmlformats.org/officeDocument/2006/relationships/slideLayout" Id="rId1"/><Relationship Target="../media/image11.png" Type="http://schemas.openxmlformats.org/officeDocument/2006/relationships/image" Id="rId4"/><Relationship Target="../media/image00.png" Type="http://schemas.openxmlformats.org/officeDocument/2006/relationships/image" Id="rId3"/><Relationship Target="../media/image02.png" Type="http://schemas.openxmlformats.org/officeDocument/2006/relationships/image" Id="rId5"/></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6.xml" Type="http://schemas.openxmlformats.org/officeDocument/2006/relationships/slideLayout" Id="rId1"/><Relationship Target="../media/image12.png" Type="http://schemas.openxmlformats.org/officeDocument/2006/relationships/image" Id="rId4"/><Relationship Target="../media/image14.png" Type="http://schemas.openxmlformats.org/officeDocument/2006/relationships/image" Id="rId3"/></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6.xml" Type="http://schemas.openxmlformats.org/officeDocument/2006/relationships/slideLayout" Id="rId1"/><Relationship Target="../media/image04.png" Type="http://schemas.openxmlformats.org/officeDocument/2006/relationships/image" Id="rId4"/><Relationship Target="../media/image08.png" Type="http://schemas.openxmlformats.org/officeDocument/2006/relationships/image"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6.xml" Type="http://schemas.openxmlformats.org/officeDocument/2006/relationships/slideLayout" Id="rId1"/><Relationship Target="../media/image10.png" Type="http://schemas.openxmlformats.org/officeDocument/2006/relationships/image" Id="rId4"/><Relationship Target="../media/image07.png" Type="http://schemas.openxmlformats.org/officeDocument/2006/relationships/image" Id="rId3"/><Relationship Target="../media/image09.png" Type="http://schemas.openxmlformats.org/officeDocument/2006/relationships/image" Id="rId5"/></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6.xml" Type="http://schemas.openxmlformats.org/officeDocument/2006/relationships/slideLayout" Id="rId1"/><Relationship Target="../media/image13.png" Type="http://schemas.openxmlformats.org/officeDocument/2006/relationships/image" Id="rId4"/><Relationship Target="../media/image24.png" Type="http://schemas.openxmlformats.org/officeDocument/2006/relationships/image" Id="rId3"/></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 name="Shape 22"/>
        <p:cNvGrpSpPr/>
        <p:nvPr/>
      </p:nvGrpSpPr>
      <p:grpSpPr>
        <a:xfrm>
          <a:off y="0" x="0"/>
          <a:ext cy="0" cx="0"/>
          <a:chOff y="0" x="0"/>
          <a:chExt cy="0" cx="0"/>
        </a:xfrm>
      </p:grpSpPr>
      <p:sp>
        <p:nvSpPr>
          <p:cNvPr id="23" name="Shape 23"/>
          <p:cNvSpPr txBox="1"/>
          <p:nvPr>
            <p:ph type="ctrTitle"/>
          </p:nvPr>
        </p:nvSpPr>
        <p:spPr>
          <a:xfrm>
            <a:off y="2111123" x="685800"/>
            <a:ext cy="1546474" cx="7772400"/>
          </a:xfrm>
          <a:prstGeom prst="rect">
            <a:avLst/>
          </a:prstGeom>
        </p:spPr>
        <p:txBody>
          <a:bodyPr bIns="91425" rIns="91425" lIns="91425" tIns="91425" anchor="b" anchorCtr="0">
            <a:noAutofit/>
          </a:bodyPr>
          <a:lstStyle/>
          <a:p>
            <a:pPr>
              <a:buNone/>
            </a:pPr>
            <a:r>
              <a:rPr lang="en"/>
              <a:t>GoCloud HTML &amp; CSS</a:t>
            </a:r>
          </a:p>
        </p:txBody>
      </p:sp>
      <p:sp>
        <p:nvSpPr>
          <p:cNvPr id="24" name="Shape 24"/>
          <p:cNvSpPr txBox="1"/>
          <p:nvPr>
            <p:ph idx="1" type="subTitle"/>
          </p:nvPr>
        </p:nvSpPr>
        <p:spPr>
          <a:xfrm>
            <a:off y="3786737" x="685800"/>
            <a:ext cy="1046317" cx="7772400"/>
          </a:xfrm>
          <a:prstGeom prst="rect">
            <a:avLst/>
          </a:prstGeom>
        </p:spPr>
        <p:txBody>
          <a:bodyPr bIns="91425" rIns="91425" lIns="91425" tIns="91425" anchor="t" anchorCtr="0">
            <a:noAutofit/>
          </a:bodyPr>
          <a:lstStyle/>
          <a:p>
            <a:pPr>
              <a:buNone/>
            </a:pPr>
            <a:r>
              <a:rPr lang="en"/>
              <a:t>Part 5 - Faux Columns</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5" name="Shape 95"/>
        <p:cNvGrpSpPr/>
        <p:nvPr/>
      </p:nvGrpSpPr>
      <p:grpSpPr>
        <a:xfrm>
          <a:off y="0" x="0"/>
          <a:ext cy="0" cx="0"/>
          <a:chOff y="0" x="0"/>
          <a:chExt cy="0" cx="0"/>
        </a:xfrm>
      </p:grpSpPr>
      <p:pic>
        <p:nvPicPr>
          <p:cNvPr id="96" name="Shape 96"/>
          <p:cNvPicPr preferRelativeResize="0"/>
          <p:nvPr/>
        </p:nvPicPr>
        <p:blipFill>
          <a:blip r:embed="rId3"/>
          <a:stretch>
            <a:fillRect/>
          </a:stretch>
        </p:blipFill>
        <p:spPr>
          <a:xfrm>
            <a:off y="359875" x="368925"/>
            <a:ext cy="3709025" cx="5864199"/>
          </a:xfrm>
          <a:prstGeom prst="rect">
            <a:avLst/>
          </a:prstGeom>
        </p:spPr>
      </p:pic>
      <p:sp>
        <p:nvSpPr>
          <p:cNvPr id="97" name="Shape 97"/>
          <p:cNvSpPr txBox="1"/>
          <p:nvPr/>
        </p:nvSpPr>
        <p:spPr>
          <a:xfrm>
            <a:off y="383600" x="6450900"/>
            <a:ext cy="2184300" cx="2348699"/>
          </a:xfrm>
          <a:prstGeom prst="rect">
            <a:avLst/>
          </a:prstGeom>
          <a:noFill/>
        </p:spPr>
        <p:txBody>
          <a:bodyPr bIns="91425" rIns="91425" lIns="91425" tIns="91425" anchor="t" anchorCtr="0">
            <a:noAutofit/>
          </a:bodyPr>
          <a:lstStyle/>
          <a:p>
            <a:pPr rtl="0" lvl="0">
              <a:lnSpc>
                <a:spcPct val="115000"/>
              </a:lnSpc>
              <a:buNone/>
            </a:pPr>
            <a:r>
              <a:rPr lang="en"/>
              <a:t>Already coming together!</a:t>
            </a:r>
          </a:p>
          <a:p>
            <a:r>
              <a:t/>
            </a:r>
          </a:p>
          <a:p>
            <a:pPr>
              <a:lnSpc>
                <a:spcPct val="115000"/>
              </a:lnSpc>
              <a:buNone/>
            </a:pPr>
            <a:r>
              <a:rPr lang="en"/>
              <a:t>The header should have a 10px brown border on the bottom. Let's add a rule to add that.</a:t>
            </a:r>
          </a:p>
        </p:txBody>
      </p:sp>
      <p:pic>
        <p:nvPicPr>
          <p:cNvPr id="98" name="Shape 98"/>
          <p:cNvPicPr preferRelativeResize="0"/>
          <p:nvPr/>
        </p:nvPicPr>
        <p:blipFill>
          <a:blip r:embed="rId4"/>
          <a:stretch>
            <a:fillRect/>
          </a:stretch>
        </p:blipFill>
        <p:spPr>
          <a:xfrm>
            <a:off y="4364300" x="2778950"/>
            <a:ext cy="821700" cx="3454174"/>
          </a:xfrm>
          <a:prstGeom prst="rect">
            <a:avLst/>
          </a:prstGeom>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2" name="Shape 102"/>
        <p:cNvGrpSpPr/>
        <p:nvPr/>
      </p:nvGrpSpPr>
      <p:grpSpPr>
        <a:xfrm>
          <a:off y="0" x="0"/>
          <a:ext cy="0" cx="0"/>
          <a:chOff y="0" x="0"/>
          <a:chExt cy="0" cx="0"/>
        </a:xfrm>
      </p:grpSpPr>
      <p:pic>
        <p:nvPicPr>
          <p:cNvPr id="103" name="Shape 103"/>
          <p:cNvPicPr preferRelativeResize="0"/>
          <p:nvPr/>
        </p:nvPicPr>
        <p:blipFill>
          <a:blip r:embed="rId3"/>
          <a:stretch>
            <a:fillRect/>
          </a:stretch>
        </p:blipFill>
        <p:spPr>
          <a:xfrm>
            <a:off y="451975" x="426400"/>
            <a:ext cy="2172249" cx="3063450"/>
          </a:xfrm>
          <a:prstGeom prst="rect">
            <a:avLst/>
          </a:prstGeom>
        </p:spPr>
      </p:pic>
      <p:sp>
        <p:nvSpPr>
          <p:cNvPr id="104" name="Shape 104"/>
          <p:cNvSpPr txBox="1"/>
          <p:nvPr/>
        </p:nvSpPr>
        <p:spPr>
          <a:xfrm>
            <a:off y="422750" x="3906550"/>
            <a:ext cy="2626799" cx="4493700"/>
          </a:xfrm>
          <a:prstGeom prst="rect">
            <a:avLst/>
          </a:prstGeom>
          <a:noFill/>
        </p:spPr>
        <p:txBody>
          <a:bodyPr bIns="91425" rIns="91425" lIns="91425" tIns="91425" anchor="t" anchorCtr="0">
            <a:noAutofit/>
          </a:bodyPr>
          <a:lstStyle/>
          <a:p>
            <a:pPr rtl="0" lvl="0">
              <a:lnSpc>
                <a:spcPct val="115000"/>
              </a:lnSpc>
              <a:buNone/>
            </a:pPr>
            <a:r>
              <a:rPr lang="en"/>
              <a:t>Next, we will style the main navigation on the sidebar. These two rules will make the list items and the links inside them look pretty close to the way we want.</a:t>
            </a:r>
          </a:p>
          <a:p>
            <a:r>
              <a:t/>
            </a:r>
          </a:p>
          <a:p>
            <a:pPr>
              <a:lnSpc>
                <a:spcPct val="115000"/>
              </a:lnSpc>
              <a:buNone/>
            </a:pPr>
            <a:r>
              <a:rPr lang="en"/>
              <a:t>You will notice that they still have underlines. Rather than taking that off in this rule, I am going to set a general rule in a section at the bottom of the stylesheet for typography, since none of the links anywhere on the page have underlines.</a:t>
            </a:r>
          </a:p>
        </p:txBody>
      </p:sp>
      <p:pic>
        <p:nvPicPr>
          <p:cNvPr id="105" name="Shape 105"/>
          <p:cNvPicPr preferRelativeResize="0"/>
          <p:nvPr/>
        </p:nvPicPr>
        <p:blipFill>
          <a:blip r:embed="rId4"/>
          <a:stretch>
            <a:fillRect/>
          </a:stretch>
        </p:blipFill>
        <p:spPr>
          <a:xfrm>
            <a:off y="2906050" x="426400"/>
            <a:ext cy="2291725" cx="2477275"/>
          </a:xfrm>
          <a:prstGeom prst="rect">
            <a:avLst/>
          </a:prstGeom>
        </p:spPr>
      </p:pic>
      <p:pic>
        <p:nvPicPr>
          <p:cNvPr id="106" name="Shape 106"/>
          <p:cNvPicPr preferRelativeResize="0"/>
          <p:nvPr/>
        </p:nvPicPr>
        <p:blipFill>
          <a:blip r:embed="rId5"/>
          <a:stretch>
            <a:fillRect/>
          </a:stretch>
        </p:blipFill>
        <p:spPr>
          <a:xfrm>
            <a:off y="3189925" x="3906550"/>
            <a:ext cy="1075324" cx="3858925"/>
          </a:xfrm>
          <a:prstGeom prst="rect">
            <a:avLst/>
          </a:prstGeom>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0" name="Shape 110"/>
        <p:cNvGrpSpPr/>
        <p:nvPr/>
      </p:nvGrpSpPr>
      <p:grpSpPr>
        <a:xfrm>
          <a:off y="0" x="0"/>
          <a:ext cy="0" cx="0"/>
          <a:chOff y="0" x="0"/>
          <a:chExt cy="0" cx="0"/>
        </a:xfrm>
      </p:grpSpPr>
      <p:pic>
        <p:nvPicPr>
          <p:cNvPr id="111" name="Shape 111"/>
          <p:cNvPicPr preferRelativeResize="0"/>
          <p:nvPr/>
        </p:nvPicPr>
        <p:blipFill>
          <a:blip r:embed="rId3"/>
          <a:stretch>
            <a:fillRect/>
          </a:stretch>
        </p:blipFill>
        <p:spPr>
          <a:xfrm>
            <a:off y="308975" x="316800"/>
            <a:ext cy="1319699" cx="1889975"/>
          </a:xfrm>
          <a:prstGeom prst="rect">
            <a:avLst/>
          </a:prstGeom>
        </p:spPr>
      </p:pic>
      <p:sp>
        <p:nvSpPr>
          <p:cNvPr id="112" name="Shape 112"/>
          <p:cNvSpPr txBox="1"/>
          <p:nvPr/>
        </p:nvSpPr>
        <p:spPr>
          <a:xfrm>
            <a:off y="328800" x="2528700"/>
            <a:ext cy="1076399" cx="3820499"/>
          </a:xfrm>
          <a:prstGeom prst="rect">
            <a:avLst/>
          </a:prstGeom>
          <a:noFill/>
        </p:spPr>
        <p:txBody>
          <a:bodyPr bIns="91425" rIns="91425" lIns="91425" tIns="91425" anchor="t" anchorCtr="0">
            <a:noAutofit/>
          </a:bodyPr>
          <a:lstStyle/>
          <a:p>
            <a:pPr>
              <a:lnSpc>
                <a:spcPct val="115000"/>
              </a:lnSpc>
              <a:buNone/>
            </a:pPr>
            <a:r>
              <a:rPr lang="en"/>
              <a:t>The next rules are for the Recent Posts widget. Then in the type section I added a couple of rules to make the type in that section look the way I want.</a:t>
            </a:r>
          </a:p>
        </p:txBody>
      </p:sp>
      <p:pic>
        <p:nvPicPr>
          <p:cNvPr id="113" name="Shape 113"/>
          <p:cNvPicPr preferRelativeResize="0"/>
          <p:nvPr/>
        </p:nvPicPr>
        <p:blipFill>
          <a:blip r:embed="rId4"/>
          <a:stretch>
            <a:fillRect/>
          </a:stretch>
        </p:blipFill>
        <p:spPr>
          <a:xfrm>
            <a:off y="1874725" x="316800"/>
            <a:ext cy="2551775" cx="3133574"/>
          </a:xfrm>
          <a:prstGeom prst="rect">
            <a:avLst/>
          </a:prstGeom>
        </p:spPr>
      </p:pic>
      <p:pic>
        <p:nvPicPr>
          <p:cNvPr id="114" name="Shape 114"/>
          <p:cNvPicPr preferRelativeResize="0"/>
          <p:nvPr/>
        </p:nvPicPr>
        <p:blipFill>
          <a:blip r:embed="rId5"/>
          <a:stretch>
            <a:fillRect/>
          </a:stretch>
        </p:blipFill>
        <p:spPr>
          <a:xfrm>
            <a:off y="3401350" x="2626275"/>
            <a:ext cy="2810499" cx="2067174"/>
          </a:xfrm>
          <a:prstGeom prst="rect">
            <a:avLst/>
          </a:prstGeom>
        </p:spPr>
      </p:pic>
      <p:sp>
        <p:nvSpPr>
          <p:cNvPr id="115" name="Shape 115"/>
          <p:cNvSpPr txBox="1"/>
          <p:nvPr/>
        </p:nvSpPr>
        <p:spPr>
          <a:xfrm>
            <a:off y="3413350" x="5057375"/>
            <a:ext cy="1190099" cx="3460199"/>
          </a:xfrm>
          <a:prstGeom prst="rect">
            <a:avLst/>
          </a:prstGeom>
          <a:noFill/>
        </p:spPr>
        <p:txBody>
          <a:bodyPr bIns="91425" rIns="91425" lIns="91425" tIns="91425" anchor="t" anchorCtr="0">
            <a:noAutofit/>
          </a:bodyPr>
          <a:lstStyle/>
          <a:p>
            <a:pPr>
              <a:lnSpc>
                <a:spcPct val="115000"/>
              </a:lnSpc>
              <a:buNone/>
            </a:pPr>
            <a:r>
              <a:rPr lang="en"/>
              <a:t>That part is looking pretty good, but I want some space between my main nav and the widget. So I added some margin to the bottom of the main nav.</a:t>
            </a:r>
          </a:p>
        </p:txBody>
      </p:sp>
      <p:pic>
        <p:nvPicPr>
          <p:cNvPr id="116" name="Shape 116"/>
          <p:cNvPicPr preferRelativeResize="0"/>
          <p:nvPr/>
        </p:nvPicPr>
        <p:blipFill>
          <a:blip r:embed="rId6"/>
          <a:stretch>
            <a:fillRect/>
          </a:stretch>
        </p:blipFill>
        <p:spPr>
          <a:xfrm>
            <a:off y="4734325" x="5139700"/>
            <a:ext cy="689950" cx="2324874"/>
          </a:xfrm>
          <a:prstGeom prst="rect">
            <a:avLst/>
          </a:prstGeom>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0" name="Shape 120"/>
        <p:cNvGrpSpPr/>
        <p:nvPr/>
      </p:nvGrpSpPr>
      <p:grpSpPr>
        <a:xfrm>
          <a:off y="0" x="0"/>
          <a:ext cy="0" cx="0"/>
          <a:chOff y="0" x="0"/>
          <a:chExt cy="0" cx="0"/>
        </a:xfrm>
      </p:grpSpPr>
      <p:pic>
        <p:nvPicPr>
          <p:cNvPr id="121" name="Shape 121"/>
          <p:cNvPicPr preferRelativeResize="0"/>
          <p:nvPr/>
        </p:nvPicPr>
        <p:blipFill>
          <a:blip r:embed="rId3"/>
          <a:stretch>
            <a:fillRect/>
          </a:stretch>
        </p:blipFill>
        <p:spPr>
          <a:xfrm>
            <a:off y="489050" x="489025"/>
            <a:ext cy="992125" cx="2984074"/>
          </a:xfrm>
          <a:prstGeom prst="rect">
            <a:avLst/>
          </a:prstGeom>
        </p:spPr>
      </p:pic>
      <p:sp>
        <p:nvSpPr>
          <p:cNvPr id="122" name="Shape 122"/>
          <p:cNvSpPr txBox="1"/>
          <p:nvPr/>
        </p:nvSpPr>
        <p:spPr>
          <a:xfrm>
            <a:off y="477550" x="3789125"/>
            <a:ext cy="4642500" cx="5002500"/>
          </a:xfrm>
          <a:prstGeom prst="rect">
            <a:avLst/>
          </a:prstGeom>
          <a:noFill/>
        </p:spPr>
        <p:txBody>
          <a:bodyPr bIns="91425" rIns="91425" lIns="91425" tIns="91425" anchor="t" anchorCtr="0">
            <a:noAutofit/>
          </a:bodyPr>
          <a:lstStyle/>
          <a:p>
            <a:pPr rtl="0" lvl="0">
              <a:lnSpc>
                <a:spcPct val="115000"/>
              </a:lnSpc>
              <a:buNone/>
            </a:pPr>
            <a:r>
              <a:rPr lang="en"/>
              <a:t>With the sidebar in place, the main section is all that is left to style. First, I want to add some padding. I put 30px on top, 15px on the right, 100px on the bottom, and 30px on the left.</a:t>
            </a:r>
          </a:p>
          <a:p>
            <a:r>
              <a:t/>
            </a:r>
          </a:p>
          <a:p>
            <a:pPr rtl="0" lvl="0">
              <a:lnSpc>
                <a:spcPct val="115000"/>
              </a:lnSpc>
              <a:buNone/>
            </a:pPr>
            <a:r>
              <a:rPr lang="en"/>
              <a:t>Don't forget that adding padding adds to the width and the height of the element. We don't care about height, because this will stretch to be as high as it needs to, but we care about width. So I have subtract 45px from the 600px width (30px for the left and 15px for the right).</a:t>
            </a:r>
          </a:p>
          <a:p>
            <a:r>
              <a:t/>
            </a:r>
          </a:p>
          <a:p>
            <a:pPr>
              <a:lnSpc>
                <a:spcPct val="115000"/>
              </a:lnSpc>
              <a:buNone/>
            </a:pPr>
            <a:r>
              <a:rPr lang="en"/>
              <a:t>Each blog post is in an article element with the class of post. This rule will add some padding to the bottom of each post and the overflow:hidden declaration will ensure that any images floated inside (which we will do), will be contained by its parent article element.</a:t>
            </a:r>
          </a:p>
        </p:txBody>
      </p:sp>
      <p:pic>
        <p:nvPicPr>
          <p:cNvPr id="123" name="Shape 123"/>
          <p:cNvPicPr preferRelativeResize="0"/>
          <p:nvPr/>
        </p:nvPicPr>
        <p:blipFill>
          <a:blip r:embed="rId4"/>
          <a:stretch>
            <a:fillRect/>
          </a:stretch>
        </p:blipFill>
        <p:spPr>
          <a:xfrm>
            <a:off y="3018775" x="489025"/>
            <a:ext cy="845774" cx="2241303"/>
          </a:xfrm>
          <a:prstGeom prst="rect">
            <a:avLst/>
          </a:prstGeom>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7" name="Shape 127"/>
        <p:cNvGrpSpPr/>
        <p:nvPr/>
      </p:nvGrpSpPr>
      <p:grpSpPr>
        <a:xfrm>
          <a:off y="0" x="0"/>
          <a:ext cy="0" cx="0"/>
          <a:chOff y="0" x="0"/>
          <a:chExt cy="0" cx="0"/>
        </a:xfrm>
      </p:grpSpPr>
      <p:pic>
        <p:nvPicPr>
          <p:cNvPr id="128" name="Shape 128"/>
          <p:cNvPicPr preferRelativeResize="0"/>
          <p:nvPr/>
        </p:nvPicPr>
        <p:blipFill>
          <a:blip r:embed="rId3"/>
          <a:stretch>
            <a:fillRect/>
          </a:stretch>
        </p:blipFill>
        <p:spPr>
          <a:xfrm>
            <a:off y="301150" x="355950"/>
            <a:ext cy="4777375" cx="2852024"/>
          </a:xfrm>
          <a:prstGeom prst="rect">
            <a:avLst/>
          </a:prstGeom>
        </p:spPr>
      </p:pic>
      <p:sp>
        <p:nvSpPr>
          <p:cNvPr id="129" name="Shape 129"/>
          <p:cNvSpPr txBox="1"/>
          <p:nvPr/>
        </p:nvSpPr>
        <p:spPr>
          <a:xfrm>
            <a:off y="305325" x="3569925"/>
            <a:ext cy="2098200" cx="4751999"/>
          </a:xfrm>
          <a:prstGeom prst="rect">
            <a:avLst/>
          </a:prstGeom>
          <a:noFill/>
        </p:spPr>
        <p:txBody>
          <a:bodyPr bIns="91425" rIns="91425" lIns="91425" tIns="91425" anchor="t" anchorCtr="0">
            <a:noAutofit/>
          </a:bodyPr>
          <a:lstStyle/>
          <a:p>
            <a:pPr>
              <a:lnSpc>
                <a:spcPct val="115000"/>
              </a:lnSpc>
              <a:buNone/>
            </a:pPr>
            <a:r>
              <a:rPr lang="en"/>
              <a:t>Here are a set of styles that will allow us to have text wrap around our images. We can have images on the left, on the right or centered. Images floated left or right will have text wrap around them. Images that are centered will have text come after them. Try playing with adding or removing the classes from the images in the HTML.</a:t>
            </a:r>
          </a:p>
        </p:txBody>
      </p:sp>
      <p:pic>
        <p:nvPicPr>
          <p:cNvPr id="130" name="Shape 130"/>
          <p:cNvPicPr preferRelativeResize="0"/>
          <p:nvPr/>
        </p:nvPicPr>
        <p:blipFill>
          <a:blip r:embed="rId4"/>
          <a:stretch>
            <a:fillRect/>
          </a:stretch>
        </p:blipFill>
        <p:spPr>
          <a:xfrm>
            <a:off y="2305322" x="3655800"/>
            <a:ext cy="1994325" cx="4360224"/>
          </a:xfrm>
          <a:prstGeom prst="rect">
            <a:avLst/>
          </a:prstGeom>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4" name="Shape 134"/>
        <p:cNvGrpSpPr/>
        <p:nvPr/>
      </p:nvGrpSpPr>
      <p:grpSpPr>
        <a:xfrm>
          <a:off y="0" x="0"/>
          <a:ext cy="0" cx="0"/>
          <a:chOff y="0" x="0"/>
          <a:chExt cy="0" cx="0"/>
        </a:xfrm>
      </p:grpSpPr>
      <p:pic>
        <p:nvPicPr>
          <p:cNvPr id="135" name="Shape 135"/>
          <p:cNvPicPr preferRelativeResize="0"/>
          <p:nvPr/>
        </p:nvPicPr>
        <p:blipFill>
          <a:blip r:embed="rId3"/>
          <a:stretch>
            <a:fillRect/>
          </a:stretch>
        </p:blipFill>
        <p:spPr>
          <a:xfrm>
            <a:off y="489025" x="512525"/>
            <a:ext cy="3744824" cx="2031175"/>
          </a:xfrm>
          <a:prstGeom prst="rect">
            <a:avLst/>
          </a:prstGeom>
        </p:spPr>
      </p:pic>
      <p:sp>
        <p:nvSpPr>
          <p:cNvPr id="136" name="Shape 136"/>
          <p:cNvSpPr txBox="1"/>
          <p:nvPr/>
        </p:nvSpPr>
        <p:spPr>
          <a:xfrm>
            <a:off y="524525" x="2865325"/>
            <a:ext cy="1597200" cx="5464499"/>
          </a:xfrm>
          <a:prstGeom prst="rect">
            <a:avLst/>
          </a:prstGeom>
          <a:noFill/>
        </p:spPr>
        <p:txBody>
          <a:bodyPr bIns="91425" rIns="91425" lIns="91425" tIns="91425" anchor="t" anchorCtr="0">
            <a:noAutofit/>
          </a:bodyPr>
          <a:lstStyle/>
          <a:p>
            <a:pPr>
              <a:lnSpc>
                <a:spcPct val="115000"/>
              </a:lnSpc>
              <a:buNone/>
            </a:pPr>
            <a:r>
              <a:rPr lang="en"/>
              <a:t>All we have left is to style the type for that section. Here are some rules that will target those items and do the trick.</a:t>
            </a:r>
          </a:p>
        </p:txBody>
      </p:sp>
      <p:pic>
        <p:nvPicPr>
          <p:cNvPr id="137" name="Shape 137"/>
          <p:cNvPicPr preferRelativeResize="0"/>
          <p:nvPr/>
        </p:nvPicPr>
        <p:blipFill>
          <a:blip r:embed="rId4"/>
          <a:stretch>
            <a:fillRect/>
          </a:stretch>
        </p:blipFill>
        <p:spPr>
          <a:xfrm>
            <a:off y="1139100" x="2680699"/>
            <a:ext cy="4698574" cx="5287449"/>
          </a:xfrm>
          <a:prstGeom prst="rect">
            <a:avLst/>
          </a:prstGeom>
        </p:spPr>
      </p:pic>
      <p:sp>
        <p:nvSpPr>
          <p:cNvPr id="138" name="Shape 138"/>
          <p:cNvSpPr txBox="1"/>
          <p:nvPr/>
        </p:nvSpPr>
        <p:spPr>
          <a:xfrm>
            <a:off y="5837675" x="2865325"/>
            <a:ext cy="810299" cx="5088600"/>
          </a:xfrm>
          <a:prstGeom prst="rect">
            <a:avLst/>
          </a:prstGeom>
          <a:noFill/>
        </p:spPr>
        <p:txBody>
          <a:bodyPr bIns="91425" rIns="91425" lIns="91425" tIns="91425" anchor="t" anchorCtr="0">
            <a:noAutofit/>
          </a:bodyPr>
          <a:lstStyle/>
          <a:p>
            <a:pPr>
              <a:lnSpc>
                <a:spcPct val="115000"/>
              </a:lnSpc>
              <a:buNone/>
            </a:pPr>
            <a:r>
              <a:rPr lang="en"/>
              <a:t>We have achieved our goal! Along the way we learned about faux columns and how to style images so text will wrap around them.</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 name="Shape 28"/>
        <p:cNvGrpSpPr/>
        <p:nvPr/>
      </p:nvGrpSpPr>
      <p:grpSpPr>
        <a:xfrm>
          <a:off y="0" x="0"/>
          <a:ext cy="0" cx="0"/>
          <a:chOff y="0" x="0"/>
          <a:chExt cy="0" cx="0"/>
        </a:xfrm>
      </p:grpSpPr>
      <p:pic>
        <p:nvPicPr>
          <p:cNvPr id="29" name="Shape 29"/>
          <p:cNvPicPr preferRelativeResize="0"/>
          <p:nvPr/>
        </p:nvPicPr>
        <p:blipFill>
          <a:blip r:embed="rId3"/>
          <a:stretch>
            <a:fillRect/>
          </a:stretch>
        </p:blipFill>
        <p:spPr>
          <a:xfrm>
            <a:off y="214124" x="598274"/>
            <a:ext cy="5805025" cx="7947448"/>
          </a:xfrm>
          <a:prstGeom prst="rect">
            <a:avLst/>
          </a:prstGeom>
        </p:spPr>
      </p:pic>
      <p:sp>
        <p:nvSpPr>
          <p:cNvPr id="30" name="Shape 30"/>
          <p:cNvSpPr txBox="1"/>
          <p:nvPr/>
        </p:nvSpPr>
        <p:spPr>
          <a:xfrm>
            <a:off y="5985075" x="853325"/>
            <a:ext cy="684900" cx="7468500"/>
          </a:xfrm>
          <a:prstGeom prst="rect">
            <a:avLst/>
          </a:prstGeom>
          <a:noFill/>
        </p:spPr>
        <p:txBody>
          <a:bodyPr bIns="91425" rIns="91425" lIns="91425" tIns="91425" anchor="t" anchorCtr="0">
            <a:noAutofit/>
          </a:bodyPr>
          <a:lstStyle/>
          <a:p>
            <a:pPr>
              <a:lnSpc>
                <a:spcPct val="115000"/>
              </a:lnSpc>
              <a:buNone/>
            </a:pPr>
            <a:r>
              <a:rPr lang="en"/>
              <a:t>We are going to explore a few important new techniques while creating the HTML / CSS for this version of the GoCloud site, which could perhaps be the blog page.</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 name="Shape 34"/>
        <p:cNvGrpSpPr/>
        <p:nvPr/>
      </p:nvGrpSpPr>
      <p:grpSpPr>
        <a:xfrm>
          <a:off y="0" x="0"/>
          <a:ext cy="0" cx="0"/>
          <a:chOff y="0" x="0"/>
          <a:chExt cy="0" cx="0"/>
        </a:xfrm>
      </p:grpSpPr>
      <p:pic>
        <p:nvPicPr>
          <p:cNvPr id="35" name="Shape 35"/>
          <p:cNvPicPr preferRelativeResize="0"/>
          <p:nvPr/>
        </p:nvPicPr>
        <p:blipFill>
          <a:blip r:embed="rId3"/>
          <a:stretch>
            <a:fillRect/>
          </a:stretch>
        </p:blipFill>
        <p:spPr>
          <a:xfrm>
            <a:off y="379424" x="523275"/>
            <a:ext cy="4561173" cx="4875824"/>
          </a:xfrm>
          <a:prstGeom prst="rect">
            <a:avLst/>
          </a:prstGeom>
        </p:spPr>
      </p:pic>
      <p:sp>
        <p:nvSpPr>
          <p:cNvPr id="36" name="Shape 36"/>
          <p:cNvSpPr/>
          <p:nvPr/>
        </p:nvSpPr>
        <p:spPr>
          <a:xfrm>
            <a:off y="3405525" x="962950"/>
            <a:ext cy="1557899" cx="1557899"/>
          </a:xfrm>
          <a:prstGeom prst="ellipse">
            <a:avLst/>
          </a:prstGeom>
          <a:noFill/>
          <a:ln w="28575" cap="flat">
            <a:solidFill>
              <a:srgbClr val="FF0000"/>
            </a:solidFill>
            <a:prstDash val="solid"/>
            <a:round/>
            <a:headEnd w="med" len="med" type="none"/>
            <a:tailEnd w="med" len="med" type="none"/>
          </a:ln>
        </p:spPr>
        <p:txBody>
          <a:bodyPr bIns="91425" rIns="91425" lIns="91425" tIns="91425" anchor="ctr" anchorCtr="0">
            <a:noAutofit/>
          </a:bodyPr>
          <a:lstStyle/>
          <a:p/>
        </p:txBody>
      </p:sp>
      <p:cxnSp>
        <p:nvCxnSpPr>
          <p:cNvPr id="37" name="Shape 37"/>
          <p:cNvCxnSpPr/>
          <p:nvPr/>
        </p:nvCxnSpPr>
        <p:spPr>
          <a:xfrm rot="10800000" flipH="1">
            <a:off y="2607050" x="2520850"/>
            <a:ext cy="1487399" cx="3021900"/>
          </a:xfrm>
          <a:prstGeom prst="straightConnector1">
            <a:avLst/>
          </a:prstGeom>
          <a:noFill/>
          <a:ln w="28575" cap="flat">
            <a:solidFill>
              <a:srgbClr val="FF0000"/>
            </a:solidFill>
            <a:prstDash val="solid"/>
            <a:round/>
            <a:headEnd w="lg" len="lg" type="none"/>
            <a:tailEnd w="lg" len="lg" type="none"/>
          </a:ln>
        </p:spPr>
      </p:cxnSp>
      <p:sp>
        <p:nvSpPr>
          <p:cNvPr id="38" name="Shape 38"/>
          <p:cNvSpPr txBox="1"/>
          <p:nvPr/>
        </p:nvSpPr>
        <p:spPr>
          <a:xfrm>
            <a:off y="548025" x="5495800"/>
            <a:ext cy="6122999" cx="3374099"/>
          </a:xfrm>
          <a:prstGeom prst="rect">
            <a:avLst/>
          </a:prstGeom>
          <a:noFill/>
        </p:spPr>
        <p:txBody>
          <a:bodyPr bIns="91425" rIns="91425" lIns="91425" tIns="91425" anchor="t" anchorCtr="0">
            <a:noAutofit/>
          </a:bodyPr>
          <a:lstStyle/>
          <a:p>
            <a:pPr rtl="0" lvl="0">
              <a:lnSpc>
                <a:spcPct val="115000"/>
              </a:lnSpc>
              <a:buNone/>
            </a:pPr>
            <a:r>
              <a:rPr lang="en"/>
              <a:t>At first this seems simple. We have a sidebar that floats left and a main content that floats right. We give each a background color.</a:t>
            </a:r>
          </a:p>
          <a:p>
            <a:r>
              <a:t/>
            </a:r>
          </a:p>
          <a:p>
            <a:pPr rtl="0" lvl="0">
              <a:lnSpc>
                <a:spcPct val="115000"/>
              </a:lnSpc>
              <a:buNone/>
            </a:pPr>
            <a:r>
              <a:rPr lang="en"/>
              <a:t>However, you will notice the problem is that when the content area of one is longer than the other the column is visually broken. </a:t>
            </a:r>
          </a:p>
          <a:p>
            <a:r>
              <a:t/>
            </a:r>
          </a:p>
          <a:p>
            <a:pPr rtl="0" lvl="0">
              <a:lnSpc>
                <a:spcPct val="115000"/>
              </a:lnSpc>
              <a:buNone/>
            </a:pPr>
            <a:r>
              <a:rPr lang="en"/>
              <a:t>When you float an element, the container shrink wraps around the content and no amount of setting height is going to help.</a:t>
            </a:r>
          </a:p>
          <a:p>
            <a:r>
              <a:t/>
            </a:r>
          </a:p>
          <a:p>
            <a:pPr>
              <a:lnSpc>
                <a:spcPct val="115000"/>
              </a:lnSpc>
              <a:buNone/>
            </a:pPr>
            <a:r>
              <a:rPr lang="en"/>
              <a:t>Enter the technique called faux columns. This technique has been used for a long time. As new layout models are developed for CSS and supported by browsers, this technique will fade, but for now, it is still important to know.</a:t>
            </a:r>
          </a:p>
        </p:txBody>
      </p:sp>
      <p:pic>
        <p:nvPicPr>
          <p:cNvPr id="39" name="Shape 39"/>
          <p:cNvPicPr preferRelativeResize="0"/>
          <p:nvPr/>
        </p:nvPicPr>
        <p:blipFill>
          <a:blip r:embed="rId4"/>
          <a:stretch>
            <a:fillRect/>
          </a:stretch>
        </p:blipFill>
        <p:spPr>
          <a:xfrm>
            <a:off y="4989000" x="731725"/>
            <a:ext cy="814350" cx="1707300"/>
          </a:xfrm>
          <a:prstGeom prst="rect">
            <a:avLst/>
          </a:prstGeom>
        </p:spPr>
      </p:pic>
      <p:pic>
        <p:nvPicPr>
          <p:cNvPr id="40" name="Shape 40"/>
          <p:cNvPicPr preferRelativeResize="0"/>
          <p:nvPr/>
        </p:nvPicPr>
        <p:blipFill>
          <a:blip r:embed="rId5"/>
          <a:stretch>
            <a:fillRect/>
          </a:stretch>
        </p:blipFill>
        <p:spPr>
          <a:xfrm>
            <a:off y="5861650" x="731725"/>
            <a:ext cy="920150" cx="2392378"/>
          </a:xfrm>
          <a:prstGeom prst="rect">
            <a:avLst/>
          </a:prstGeom>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 name="Shape 44"/>
        <p:cNvGrpSpPr/>
        <p:nvPr/>
      </p:nvGrpSpPr>
      <p:grpSpPr>
        <a:xfrm>
          <a:off y="0" x="0"/>
          <a:ext cy="0" cx="0"/>
          <a:chOff y="0" x="0"/>
          <a:chExt cy="0" cx="0"/>
        </a:xfrm>
      </p:grpSpPr>
      <p:pic>
        <p:nvPicPr>
          <p:cNvPr id="45" name="Shape 45"/>
          <p:cNvPicPr preferRelativeResize="0"/>
          <p:nvPr/>
        </p:nvPicPr>
        <p:blipFill>
          <a:blip r:embed="rId3"/>
          <a:stretch>
            <a:fillRect/>
          </a:stretch>
        </p:blipFill>
        <p:spPr>
          <a:xfrm>
            <a:off y="387275" x="449900"/>
            <a:ext cy="1684600" cx="1984424"/>
          </a:xfrm>
          <a:prstGeom prst="rect">
            <a:avLst/>
          </a:prstGeom>
        </p:spPr>
      </p:pic>
      <p:sp>
        <p:nvSpPr>
          <p:cNvPr id="46" name="Shape 46"/>
          <p:cNvSpPr txBox="1"/>
          <p:nvPr/>
        </p:nvSpPr>
        <p:spPr>
          <a:xfrm>
            <a:off y="407100" x="2677450"/>
            <a:ext cy="1319100" cx="4634699"/>
          </a:xfrm>
          <a:prstGeom prst="rect">
            <a:avLst/>
          </a:prstGeom>
          <a:noFill/>
        </p:spPr>
        <p:txBody>
          <a:bodyPr bIns="91425" rIns="91425" lIns="91425" tIns="91425" anchor="t" anchorCtr="0">
            <a:noAutofit/>
          </a:bodyPr>
          <a:lstStyle/>
          <a:p>
            <a:pPr>
              <a:lnSpc>
                <a:spcPct val="115000"/>
              </a:lnSpc>
              <a:buNone/>
            </a:pPr>
            <a:r>
              <a:rPr lang="en"/>
              <a:t>Ok, let's get started with this project. In the start folder you will notice that there is an index.html file, a JS folder and an image folder with the images we need from the project in it. Open the HTML file in DreamWeaver or your editor of choice.</a:t>
            </a:r>
          </a:p>
        </p:txBody>
      </p:sp>
      <p:pic>
        <p:nvPicPr>
          <p:cNvPr id="47" name="Shape 47"/>
          <p:cNvPicPr preferRelativeResize="0"/>
          <p:nvPr/>
        </p:nvPicPr>
        <p:blipFill>
          <a:blip r:embed="rId4"/>
          <a:stretch>
            <a:fillRect/>
          </a:stretch>
        </p:blipFill>
        <p:spPr>
          <a:xfrm>
            <a:off y="3049050" x="449900"/>
            <a:ext cy="2906199" cx="3758199"/>
          </a:xfrm>
          <a:prstGeom prst="rect">
            <a:avLst/>
          </a:prstGeom>
        </p:spPr>
      </p:pic>
      <p:sp>
        <p:nvSpPr>
          <p:cNvPr id="48" name="Shape 48"/>
          <p:cNvSpPr txBox="1"/>
          <p:nvPr/>
        </p:nvSpPr>
        <p:spPr>
          <a:xfrm>
            <a:off y="3021900" x="4493700"/>
            <a:ext cy="1972799" cx="3632400"/>
          </a:xfrm>
          <a:prstGeom prst="rect">
            <a:avLst/>
          </a:prstGeom>
          <a:noFill/>
        </p:spPr>
        <p:txBody>
          <a:bodyPr bIns="91425" rIns="91425" lIns="91425" tIns="91425" anchor="t" anchorCtr="0">
            <a:noAutofit/>
          </a:bodyPr>
          <a:lstStyle/>
          <a:p>
            <a:pPr rtl="0" lvl="0">
              <a:lnSpc>
                <a:spcPct val="115000"/>
              </a:lnSpc>
              <a:buNone/>
            </a:pPr>
            <a:r>
              <a:rPr lang="en"/>
              <a:t>The HTML is just the start of the page, but notice I have included the HTML5 shiv and it is linked already.</a:t>
            </a:r>
          </a:p>
          <a:p>
            <a:r>
              <a:t/>
            </a:r>
          </a:p>
          <a:p>
            <a:pPr>
              <a:lnSpc>
                <a:spcPct val="115000"/>
              </a:lnSpc>
              <a:buNone/>
            </a:pPr>
            <a:r>
              <a:rPr lang="en"/>
              <a:t>There is no css file yet. Let's create that file and link it now.</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 name="Shape 52"/>
        <p:cNvGrpSpPr/>
        <p:nvPr/>
      </p:nvGrpSpPr>
      <p:grpSpPr>
        <a:xfrm>
          <a:off y="0" x="0"/>
          <a:ext cy="0" cx="0"/>
          <a:chOff y="0" x="0"/>
          <a:chExt cy="0" cx="0"/>
        </a:xfrm>
      </p:grpSpPr>
      <p:pic>
        <p:nvPicPr>
          <p:cNvPr id="53" name="Shape 53"/>
          <p:cNvPicPr preferRelativeResize="0"/>
          <p:nvPr/>
        </p:nvPicPr>
        <p:blipFill>
          <a:blip r:embed="rId3"/>
          <a:stretch>
            <a:fillRect/>
          </a:stretch>
        </p:blipFill>
        <p:spPr>
          <a:xfrm>
            <a:off y="269825" x="308975"/>
            <a:ext cy="1688524" cx="4440525"/>
          </a:xfrm>
          <a:prstGeom prst="rect">
            <a:avLst/>
          </a:prstGeom>
        </p:spPr>
      </p:pic>
      <p:sp>
        <p:nvSpPr>
          <p:cNvPr id="54" name="Shape 54"/>
          <p:cNvSpPr txBox="1"/>
          <p:nvPr/>
        </p:nvSpPr>
        <p:spPr>
          <a:xfrm>
            <a:off y="258350" x="5002575"/>
            <a:ext cy="1730099" cx="3757799"/>
          </a:xfrm>
          <a:prstGeom prst="rect">
            <a:avLst/>
          </a:prstGeom>
          <a:noFill/>
        </p:spPr>
        <p:txBody>
          <a:bodyPr bIns="91425" rIns="91425" lIns="91425" tIns="91425" anchor="t" anchorCtr="0">
            <a:noAutofit/>
          </a:bodyPr>
          <a:lstStyle/>
          <a:p>
            <a:pPr>
              <a:lnSpc>
                <a:spcPct val="115000"/>
              </a:lnSpc>
              <a:buNone/>
            </a:pPr>
            <a:r>
              <a:rPr lang="en"/>
              <a:t>I created a file called styles.css and saved in the folder with my project and then added the link to the HTML file.</a:t>
            </a:r>
          </a:p>
        </p:txBody>
      </p:sp>
      <p:pic>
        <p:nvPicPr>
          <p:cNvPr id="55" name="Shape 55"/>
          <p:cNvPicPr preferRelativeResize="0"/>
          <p:nvPr/>
        </p:nvPicPr>
        <p:blipFill>
          <a:blip r:embed="rId4"/>
          <a:stretch>
            <a:fillRect/>
          </a:stretch>
        </p:blipFill>
        <p:spPr>
          <a:xfrm>
            <a:off y="2199875" x="308975"/>
            <a:ext cy="1035249" cx="3959775"/>
          </a:xfrm>
          <a:prstGeom prst="rect">
            <a:avLst/>
          </a:prstGeom>
        </p:spPr>
      </p:pic>
      <p:sp>
        <p:nvSpPr>
          <p:cNvPr id="56" name="Shape 56"/>
          <p:cNvSpPr txBox="1"/>
          <p:nvPr/>
        </p:nvSpPr>
        <p:spPr>
          <a:xfrm>
            <a:off y="2301650" x="5002575"/>
            <a:ext cy="1205699" cx="3757799"/>
          </a:xfrm>
          <a:prstGeom prst="rect">
            <a:avLst/>
          </a:prstGeom>
          <a:noFill/>
        </p:spPr>
        <p:txBody>
          <a:bodyPr bIns="91425" rIns="91425" lIns="91425" tIns="91425" anchor="t" anchorCtr="0">
            <a:noAutofit/>
          </a:bodyPr>
          <a:lstStyle/>
          <a:p>
            <a:pPr>
              <a:lnSpc>
                <a:spcPct val="115000"/>
              </a:lnSpc>
              <a:buNone/>
            </a:pPr>
            <a:r>
              <a:rPr lang="en"/>
              <a:t>On the CSS file, the first thing I added was Eric Meyer's CSS Reset rules. You can go to his site and get it, or I put it in the snipits to make it a little easier for you.</a:t>
            </a:r>
          </a:p>
        </p:txBody>
      </p:sp>
      <p:pic>
        <p:nvPicPr>
          <p:cNvPr id="57" name="Shape 57"/>
          <p:cNvPicPr preferRelativeResize="0"/>
          <p:nvPr/>
        </p:nvPicPr>
        <p:blipFill>
          <a:blip r:embed="rId5"/>
          <a:stretch>
            <a:fillRect/>
          </a:stretch>
        </p:blipFill>
        <p:spPr>
          <a:xfrm>
            <a:off y="3507350" x="308975"/>
            <a:ext cy="3235125" cx="2809850"/>
          </a:xfrm>
          <a:prstGeom prst="rect">
            <a:avLst/>
          </a:prstGeom>
        </p:spPr>
      </p:pic>
      <p:sp>
        <p:nvSpPr>
          <p:cNvPr id="58" name="Shape 58"/>
          <p:cNvSpPr txBox="1"/>
          <p:nvPr/>
        </p:nvSpPr>
        <p:spPr>
          <a:xfrm>
            <a:off y="3878900" x="5002575"/>
            <a:ext cy="1514999" cx="3757799"/>
          </a:xfrm>
          <a:prstGeom prst="rect">
            <a:avLst/>
          </a:prstGeom>
          <a:noFill/>
        </p:spPr>
        <p:txBody>
          <a:bodyPr bIns="91425" rIns="91425" lIns="91425" tIns="91425" anchor="t" anchorCtr="0">
            <a:noAutofit/>
          </a:bodyPr>
          <a:lstStyle/>
          <a:p>
            <a:pPr rtl="0" lvl="0">
              <a:lnSpc>
                <a:spcPct val="115000"/>
              </a:lnSpc>
              <a:buNone/>
            </a:pPr>
            <a:r>
              <a:rPr lang="en"/>
              <a:t>Then, going back to the HTML file, let's get the markup for the structure of our page in place. We have a container called page, a header two sections (one will float left and the other to the right) and a footer.</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2" name="Shape 62"/>
        <p:cNvGrpSpPr/>
        <p:nvPr/>
      </p:nvGrpSpPr>
      <p:grpSpPr>
        <a:xfrm>
          <a:off y="0" x="0"/>
          <a:ext cy="0" cx="0"/>
          <a:chOff y="0" x="0"/>
          <a:chExt cy="0" cx="0"/>
        </a:xfrm>
      </p:grpSpPr>
      <p:pic>
        <p:nvPicPr>
          <p:cNvPr id="63" name="Shape 63"/>
          <p:cNvPicPr preferRelativeResize="0"/>
          <p:nvPr/>
        </p:nvPicPr>
        <p:blipFill>
          <a:blip r:embed="rId3"/>
          <a:stretch>
            <a:fillRect/>
          </a:stretch>
        </p:blipFill>
        <p:spPr>
          <a:xfrm>
            <a:off y="457700" x="465550"/>
            <a:ext cy="636125" cx="3900024"/>
          </a:xfrm>
          <a:prstGeom prst="rect">
            <a:avLst/>
          </a:prstGeom>
        </p:spPr>
      </p:pic>
      <p:sp>
        <p:nvSpPr>
          <p:cNvPr id="64" name="Shape 64"/>
          <p:cNvSpPr txBox="1"/>
          <p:nvPr/>
        </p:nvSpPr>
        <p:spPr>
          <a:xfrm>
            <a:off y="508850" x="4603325"/>
            <a:ext cy="465600" cx="4219799"/>
          </a:xfrm>
          <a:prstGeom prst="rect">
            <a:avLst/>
          </a:prstGeom>
          <a:noFill/>
        </p:spPr>
        <p:txBody>
          <a:bodyPr bIns="91425" rIns="91425" lIns="91425" tIns="91425" anchor="t" anchorCtr="0">
            <a:noAutofit/>
          </a:bodyPr>
          <a:lstStyle/>
          <a:p>
            <a:pPr>
              <a:buNone/>
            </a:pPr>
            <a:r>
              <a:rPr lang="en"/>
              <a:t>The header just has an image, so I put that in.</a:t>
            </a:r>
          </a:p>
        </p:txBody>
      </p:sp>
      <p:pic>
        <p:nvPicPr>
          <p:cNvPr id="65" name="Shape 65"/>
          <p:cNvPicPr preferRelativeResize="0"/>
          <p:nvPr/>
        </p:nvPicPr>
        <p:blipFill>
          <a:blip r:embed="rId4"/>
          <a:stretch>
            <a:fillRect/>
          </a:stretch>
        </p:blipFill>
        <p:spPr>
          <a:xfrm>
            <a:off y="1694675" x="465550"/>
            <a:ext cy="3645100" cx="5655249"/>
          </a:xfrm>
          <a:prstGeom prst="rect">
            <a:avLst/>
          </a:prstGeom>
        </p:spPr>
      </p:pic>
      <p:sp>
        <p:nvSpPr>
          <p:cNvPr id="66" name="Shape 66"/>
          <p:cNvSpPr txBox="1"/>
          <p:nvPr/>
        </p:nvSpPr>
        <p:spPr>
          <a:xfrm>
            <a:off y="1839775" x="6270875"/>
            <a:ext cy="1311299" cx="2462099"/>
          </a:xfrm>
          <a:prstGeom prst="rect">
            <a:avLst/>
          </a:prstGeom>
          <a:noFill/>
        </p:spPr>
        <p:txBody>
          <a:bodyPr bIns="91425" rIns="91425" lIns="91425" tIns="91425" anchor="t" anchorCtr="0">
            <a:noAutofit/>
          </a:bodyPr>
          <a:lstStyle/>
          <a:p>
            <a:pPr>
              <a:lnSpc>
                <a:spcPct val="115000"/>
              </a:lnSpc>
              <a:buNone/>
            </a:pPr>
            <a:r>
              <a:rPr lang="en"/>
              <a:t>The sidebar section gets two nav elements with unordered lists in each one.</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0" name="Shape 70"/>
        <p:cNvGrpSpPr/>
        <p:nvPr/>
      </p:nvGrpSpPr>
      <p:grpSpPr>
        <a:xfrm>
          <a:off y="0" x="0"/>
          <a:ext cy="0" cx="0"/>
          <a:chOff y="0" x="0"/>
          <a:chExt cy="0" cx="0"/>
        </a:xfrm>
      </p:grpSpPr>
      <p:pic>
        <p:nvPicPr>
          <p:cNvPr id="71" name="Shape 71"/>
          <p:cNvPicPr preferRelativeResize="0"/>
          <p:nvPr/>
        </p:nvPicPr>
        <p:blipFill>
          <a:blip r:embed="rId3"/>
          <a:stretch>
            <a:fillRect/>
          </a:stretch>
        </p:blipFill>
        <p:spPr>
          <a:xfrm>
            <a:off y="293300" x="363775"/>
            <a:ext cy="1650100" cx="6353025"/>
          </a:xfrm>
          <a:prstGeom prst="rect">
            <a:avLst/>
          </a:prstGeom>
        </p:spPr>
      </p:pic>
      <p:sp>
        <p:nvSpPr>
          <p:cNvPr id="72" name="Shape 72"/>
          <p:cNvSpPr txBox="1"/>
          <p:nvPr/>
        </p:nvSpPr>
        <p:spPr>
          <a:xfrm>
            <a:off y="2113775" x="383600"/>
            <a:ext cy="1049100" cx="6317700"/>
          </a:xfrm>
          <a:prstGeom prst="rect">
            <a:avLst/>
          </a:prstGeom>
          <a:noFill/>
        </p:spPr>
        <p:txBody>
          <a:bodyPr bIns="91425" rIns="91425" lIns="91425" tIns="91425" anchor="t" anchorCtr="0">
            <a:noAutofit/>
          </a:bodyPr>
          <a:lstStyle/>
          <a:p>
            <a:pPr>
              <a:lnSpc>
                <a:spcPct val="115000"/>
              </a:lnSpc>
              <a:buNone/>
            </a:pPr>
            <a:r>
              <a:rPr lang="en"/>
              <a:t>The main section is going to get four blog posts. I pulled the content directly from the PSD file. I put the content for the first one in the snipits and then added markup for the other three there as well, to speed up the process.</a:t>
            </a:r>
          </a:p>
        </p:txBody>
      </p:sp>
      <p:pic>
        <p:nvPicPr>
          <p:cNvPr id="73" name="Shape 73"/>
          <p:cNvPicPr preferRelativeResize="0"/>
          <p:nvPr/>
        </p:nvPicPr>
        <p:blipFill>
          <a:blip r:embed="rId4"/>
          <a:stretch>
            <a:fillRect/>
          </a:stretch>
        </p:blipFill>
        <p:spPr>
          <a:xfrm>
            <a:off y="3276100" x="457700"/>
            <a:ext cy="634724" cx="5773450"/>
          </a:xfrm>
          <a:prstGeom prst="rect">
            <a:avLst/>
          </a:prstGeom>
        </p:spPr>
      </p:pic>
      <p:sp>
        <p:nvSpPr>
          <p:cNvPr id="74" name="Shape 74"/>
          <p:cNvSpPr txBox="1"/>
          <p:nvPr/>
        </p:nvSpPr>
        <p:spPr>
          <a:xfrm>
            <a:off y="4133600" x="383600"/>
            <a:ext cy="2117399" cx="6090899"/>
          </a:xfrm>
          <a:prstGeom prst="rect">
            <a:avLst/>
          </a:prstGeom>
          <a:noFill/>
        </p:spPr>
        <p:txBody>
          <a:bodyPr bIns="91425" rIns="91425" lIns="91425" tIns="91425" anchor="t" anchorCtr="0">
            <a:noAutofit/>
          </a:bodyPr>
          <a:lstStyle/>
          <a:p>
            <a:pPr rtl="0" lvl="0">
              <a:buNone/>
            </a:pPr>
            <a:r>
              <a:rPr lang="en"/>
              <a:t>Finally, I added the markup for the footer.</a:t>
            </a:r>
          </a:p>
          <a:p>
            <a:r>
              <a:t/>
            </a:r>
          </a:p>
          <a:p>
            <a:pPr>
              <a:buNone/>
            </a:pPr>
            <a:r>
              <a:rPr lang="en"/>
              <a:t>Now that all our markup is in place, we can start working on the styles.</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8" name="Shape 78"/>
        <p:cNvGrpSpPr/>
        <p:nvPr/>
      </p:nvGrpSpPr>
      <p:grpSpPr>
        <a:xfrm>
          <a:off y="0" x="0"/>
          <a:ext cy="0" cx="0"/>
          <a:chOff y="0" x="0"/>
          <a:chExt cy="0" cx="0"/>
        </a:xfrm>
      </p:grpSpPr>
      <p:pic>
        <p:nvPicPr>
          <p:cNvPr id="79" name="Shape 79"/>
          <p:cNvPicPr preferRelativeResize="0"/>
          <p:nvPr/>
        </p:nvPicPr>
        <p:blipFill>
          <a:blip r:embed="rId3"/>
          <a:stretch>
            <a:fillRect/>
          </a:stretch>
        </p:blipFill>
        <p:spPr>
          <a:xfrm>
            <a:off y="277650" x="355950"/>
            <a:ext cy="1080699" cx="3492550"/>
          </a:xfrm>
          <a:prstGeom prst="rect">
            <a:avLst/>
          </a:prstGeom>
        </p:spPr>
      </p:pic>
      <p:sp>
        <p:nvSpPr>
          <p:cNvPr id="80" name="Shape 80"/>
          <p:cNvSpPr txBox="1"/>
          <p:nvPr/>
        </p:nvSpPr>
        <p:spPr>
          <a:xfrm>
            <a:off y="242700" x="4063125"/>
            <a:ext cy="1001999" cx="4634699"/>
          </a:xfrm>
          <a:prstGeom prst="rect">
            <a:avLst/>
          </a:prstGeom>
          <a:noFill/>
        </p:spPr>
        <p:txBody>
          <a:bodyPr bIns="91425" rIns="91425" lIns="91425" tIns="91425" anchor="t" anchorCtr="0">
            <a:noAutofit/>
          </a:bodyPr>
          <a:lstStyle/>
          <a:p>
            <a:pPr>
              <a:lnSpc>
                <a:spcPct val="115000"/>
              </a:lnSpc>
              <a:buNone/>
            </a:pPr>
            <a:r>
              <a:rPr lang="en"/>
              <a:t>First, I will make a rule that sets some basics for the whole page in terms of background color, font family, font size and color.</a:t>
            </a:r>
          </a:p>
        </p:txBody>
      </p:sp>
      <p:pic>
        <p:nvPicPr>
          <p:cNvPr id="81" name="Shape 81"/>
          <p:cNvPicPr preferRelativeResize="0"/>
          <p:nvPr/>
        </p:nvPicPr>
        <p:blipFill>
          <a:blip r:embed="rId4"/>
          <a:stretch>
            <a:fillRect/>
          </a:stretch>
        </p:blipFill>
        <p:spPr>
          <a:xfrm>
            <a:off y="1585075" x="355950"/>
            <a:ext cy="1002000" cx="4752850"/>
          </a:xfrm>
          <a:prstGeom prst="rect">
            <a:avLst/>
          </a:prstGeom>
        </p:spPr>
      </p:pic>
      <p:sp>
        <p:nvSpPr>
          <p:cNvPr id="82" name="Shape 82"/>
          <p:cNvSpPr txBox="1"/>
          <p:nvPr/>
        </p:nvSpPr>
        <p:spPr>
          <a:xfrm>
            <a:off y="1557925" x="5339225"/>
            <a:ext cy="2516999" cx="3624599"/>
          </a:xfrm>
          <a:prstGeom prst="rect">
            <a:avLst/>
          </a:prstGeom>
          <a:noFill/>
        </p:spPr>
        <p:txBody>
          <a:bodyPr bIns="91425" rIns="91425" lIns="91425" tIns="91425" anchor="t" anchorCtr="0">
            <a:noAutofit/>
          </a:bodyPr>
          <a:lstStyle/>
          <a:p>
            <a:pPr rtl="0" lvl="0">
              <a:buNone/>
            </a:pPr>
            <a:r>
              <a:rPr lang="en"/>
              <a:t>Next, the #page div is set to 900px wide, same as in our PSD file. Margin auto will center the div on the page. </a:t>
            </a:r>
          </a:p>
          <a:p>
            <a:r>
              <a:t/>
            </a:r>
          </a:p>
          <a:p>
            <a:pPr rtl="0" lvl="0">
              <a:buNone/>
            </a:pPr>
            <a:r>
              <a:rPr lang="en"/>
              <a:t>Notice the background image. This is our faux column image that will create columns on the page the way we want.</a:t>
            </a:r>
          </a:p>
          <a:p>
            <a:r>
              <a:t/>
            </a:r>
          </a:p>
          <a:p>
            <a:pPr>
              <a:buNone/>
            </a:pPr>
            <a:r>
              <a:rPr lang="en"/>
              <a:t>It is just a one pixel tall, 900 pixel wide image pulled from the PSD file that repeats down the page.</a:t>
            </a:r>
          </a:p>
        </p:txBody>
      </p:sp>
      <p:pic>
        <p:nvPicPr>
          <p:cNvPr id="83" name="Shape 83"/>
          <p:cNvPicPr preferRelativeResize="0"/>
          <p:nvPr/>
        </p:nvPicPr>
        <p:blipFill>
          <a:blip r:embed="rId5"/>
          <a:stretch>
            <a:fillRect/>
          </a:stretch>
        </p:blipFill>
        <p:spPr>
          <a:xfrm>
            <a:off y="4196900" x="1144050"/>
            <a:ext cy="315900" cx="6855901"/>
          </a:xfrm>
          <a:prstGeom prst="rect">
            <a:avLst/>
          </a:prstGeom>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7" name="Shape 87"/>
        <p:cNvGrpSpPr/>
        <p:nvPr/>
      </p:nvGrpSpPr>
      <p:grpSpPr>
        <a:xfrm>
          <a:off y="0" x="0"/>
          <a:ext cy="0" cx="0"/>
          <a:chOff y="0" x="0"/>
          <a:chExt cy="0" cx="0"/>
        </a:xfrm>
      </p:grpSpPr>
      <p:pic>
        <p:nvPicPr>
          <p:cNvPr id="88" name="Shape 88"/>
          <p:cNvPicPr preferRelativeResize="0"/>
          <p:nvPr/>
        </p:nvPicPr>
        <p:blipFill>
          <a:blip r:embed="rId3"/>
          <a:stretch>
            <a:fillRect/>
          </a:stretch>
        </p:blipFill>
        <p:spPr>
          <a:xfrm>
            <a:off y="320674" x="350900"/>
            <a:ext cy="3371899" cx="4437324"/>
          </a:xfrm>
          <a:prstGeom prst="rect">
            <a:avLst/>
          </a:prstGeom>
        </p:spPr>
      </p:pic>
      <p:sp>
        <p:nvSpPr>
          <p:cNvPr id="89" name="Shape 89"/>
          <p:cNvSpPr txBox="1"/>
          <p:nvPr/>
        </p:nvSpPr>
        <p:spPr>
          <a:xfrm>
            <a:off y="313150" x="5370525"/>
            <a:ext cy="1013999" cx="3389999"/>
          </a:xfrm>
          <a:prstGeom prst="rect">
            <a:avLst/>
          </a:prstGeom>
          <a:noFill/>
        </p:spPr>
        <p:txBody>
          <a:bodyPr bIns="91425" rIns="91425" lIns="91425" tIns="91425" anchor="t" anchorCtr="0">
            <a:noAutofit/>
          </a:bodyPr>
          <a:lstStyle/>
          <a:p>
            <a:pPr rtl="0" lvl="0">
              <a:lnSpc>
                <a:spcPct val="115000"/>
              </a:lnSpc>
              <a:buNone/>
            </a:pPr>
            <a:r>
              <a:rPr lang="en"/>
              <a:t>It doesn't look very good yet, but you can see our columns are in place and working properly down the whole page.</a:t>
            </a:r>
          </a:p>
          <a:p>
            <a:r>
              <a:t/>
            </a:r>
          </a:p>
          <a:p>
            <a:r>
              <a:t/>
            </a:r>
          </a:p>
        </p:txBody>
      </p:sp>
      <p:pic>
        <p:nvPicPr>
          <p:cNvPr id="90" name="Shape 90"/>
          <p:cNvPicPr preferRelativeResize="0"/>
          <p:nvPr/>
        </p:nvPicPr>
        <p:blipFill>
          <a:blip r:embed="rId4"/>
          <a:stretch>
            <a:fillRect/>
          </a:stretch>
        </p:blipFill>
        <p:spPr>
          <a:xfrm>
            <a:off y="1611100" x="5446725"/>
            <a:ext cy="2832374" cx="1868474"/>
          </a:xfrm>
          <a:prstGeom prst="rect">
            <a:avLst/>
          </a:prstGeom>
        </p:spPr>
      </p:pic>
      <p:sp>
        <p:nvSpPr>
          <p:cNvPr id="91" name="Shape 91"/>
          <p:cNvSpPr txBox="1"/>
          <p:nvPr/>
        </p:nvSpPr>
        <p:spPr>
          <a:xfrm>
            <a:off y="4697250" x="5441000"/>
            <a:ext cy="1933799" cx="3389999"/>
          </a:xfrm>
          <a:prstGeom prst="rect">
            <a:avLst/>
          </a:prstGeom>
          <a:noFill/>
        </p:spPr>
        <p:txBody>
          <a:bodyPr bIns="91425" rIns="91425" lIns="91425" tIns="91425" anchor="t" anchorCtr="0">
            <a:noAutofit/>
          </a:bodyPr>
          <a:lstStyle/>
          <a:p>
            <a:pPr>
              <a:lnSpc>
                <a:spcPct val="115000"/>
              </a:lnSpc>
              <a:buNone/>
            </a:pPr>
            <a:r>
              <a:rPr lang="en"/>
              <a:t>Some basic rules to get our sidebar floated left, and the main content floated right. Remember that the footer needs to clear both the left and right floated elements.</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xmlns:r="http://schemas.openxmlformats.org/officeDocument/2006/relationships" name="Custom Them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