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1" name="Shape 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15" name="Shape 11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22" name="Shape 12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28" name="Shape 12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35" name="Shape 13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2" name="Shape 14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9" name="Shape 14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55" name="Shape 15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4" name="Shape 16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74" name="Shape 17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3" name="Shape 18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7" name="Shape 5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9" name="Shape 18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99" name="Shape 1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07" name="Shape 20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16" name="Shape 21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24" name="Shape 22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35" name="Shape 23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41" name="Shape 24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47" name="Shape 24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64" name="Shape 6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71" name="Shape 7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0" name="Shape 8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7" name="Shape 8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93" name="Shape 9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00" name="Shape 10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08" name="Shape 10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10" name="Shape 10"/>
        <p:cNvGrpSpPr/>
        <p:nvPr/>
      </p:nvGrpSpPr>
      <p:grpSpPr>
        <a:xfrm>
          <a:off y="0" x="0"/>
          <a:ext cy="0" cx="0"/>
          <a:chOff y="0" x="0"/>
          <a:chExt cy="0" cx="0"/>
        </a:xfrm>
      </p:grpSpPr>
      <p:sp>
        <p:nvSpPr>
          <p:cNvPr id="11" name="Shape 11"/>
          <p:cNvSpPr txBox="1"/>
          <p:nvPr>
            <p:ph type="title"/>
          </p:nvPr>
        </p:nvSpPr>
        <p:spPr>
          <a:xfrm rot="5400000">
            <a:off y="2171700" x="4732337"/>
            <a:ext cy="2057400" cx="5851525"/>
          </a:xfrm>
          <a:prstGeom prst="rect">
            <a:avLst/>
          </a:prstGeom>
          <a:noFill/>
          <a:ln>
            <a:noFill/>
          </a:ln>
        </p:spPr>
        <p:txBody>
          <a:bodyPr bIns="91425" rIns="91425" lIns="91425" t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defRPr>
            </a:lvl1pPr>
            <a:lvl2pPr algn="l" rtl="0" indent="-177800" marL="742950">
              <a:spcBef>
                <a:spcPts val="560"/>
              </a:spcBef>
              <a:buClr>
                <a:schemeClr val="dk1"/>
              </a:buClr>
              <a:buFont typeface="Arial"/>
              <a:buChar char="•"/>
              <a:defRPr sz="2800">
                <a:solidFill>
                  <a:schemeClr val="dk1"/>
                </a:solidFill>
              </a:defRPr>
            </a:lvl2pPr>
            <a:lvl3pPr algn="l" rtl="0" indent="-136525" marL="1143000">
              <a:spcBef>
                <a:spcPts val="480"/>
              </a:spcBef>
              <a:buClr>
                <a:schemeClr val="dk1"/>
              </a:buClr>
              <a:buFont typeface="Arial"/>
              <a:buChar char="•"/>
              <a:defRPr sz="2400">
                <a:solidFill>
                  <a:schemeClr val="dk1"/>
                </a:solidFill>
              </a:defRPr>
            </a:lvl3pPr>
            <a:lvl4pPr algn="l" rtl="0" indent="-152400" marL="1600200">
              <a:spcBef>
                <a:spcPts val="400"/>
              </a:spcBef>
              <a:buClr>
                <a:schemeClr val="dk1"/>
              </a:buClr>
              <a:buFont typeface="Arial"/>
              <a:buChar char="•"/>
              <a:defRPr sz="2000">
                <a:solidFill>
                  <a:schemeClr val="dk1"/>
                </a:solidFill>
              </a:defRPr>
            </a:lvl4pPr>
            <a:lvl5pPr algn="l" rtl="0" indent="-152400" marL="2057400">
              <a:spcBef>
                <a:spcPts val="400"/>
              </a:spcBef>
              <a:buClr>
                <a:schemeClr val="dk1"/>
              </a:buClr>
              <a:buFont typeface="Arial"/>
              <a:buChar char="•"/>
              <a:defRPr sz="2000">
                <a:solidFill>
                  <a:schemeClr val="dk1"/>
                </a:solidFill>
              </a:defRPr>
            </a:lvl5pPr>
            <a:lvl6pPr algn="l" rtl="0" indent="-152400" marL="2514600">
              <a:spcBef>
                <a:spcPts val="400"/>
              </a:spcBef>
              <a:buClr>
                <a:schemeClr val="dk1"/>
              </a:buClr>
              <a:buFont typeface="Arial"/>
              <a:buChar char="•"/>
              <a:defRPr sz="2000">
                <a:solidFill>
                  <a:schemeClr val="dk1"/>
                </a:solidFill>
              </a:defRPr>
            </a:lvl6pPr>
            <a:lvl7pPr algn="l" rtl="0" indent="-152400" marL="2971800">
              <a:spcBef>
                <a:spcPts val="400"/>
              </a:spcBef>
              <a:buClr>
                <a:schemeClr val="dk1"/>
              </a:buClr>
              <a:buFont typeface="Arial"/>
              <a:buChar char="•"/>
              <a:defRPr sz="2000">
                <a:solidFill>
                  <a:schemeClr val="dk1"/>
                </a:solidFill>
              </a:defRPr>
            </a:lvl7pPr>
            <a:lvl8pPr algn="l" rtl="0" indent="-152400" marL="3429000">
              <a:spcBef>
                <a:spcPts val="400"/>
              </a:spcBef>
              <a:buClr>
                <a:schemeClr val="dk1"/>
              </a:buClr>
              <a:buFont typeface="Arial"/>
              <a:buChar char="•"/>
              <a:defRPr sz="2000">
                <a:solidFill>
                  <a:schemeClr val="dk1"/>
                </a:solidFill>
              </a:defRPr>
            </a:lvl8pPr>
            <a:lvl9pPr algn="l" rtl="0" indent="-152400" marL="3886200">
              <a:spcBef>
                <a:spcPts val="400"/>
              </a:spcBef>
              <a:buClr>
                <a:schemeClr val="dk1"/>
              </a:buClr>
              <a:buFont typeface="Arial"/>
              <a:buChar char="•"/>
              <a:defRPr sz="20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42" name="Shape 4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defRPr>
            </a:lvl1pPr>
            <a:lvl2pPr algn="l" rtl="0" indent="-177800" marL="742950">
              <a:spcBef>
                <a:spcPts val="560"/>
              </a:spcBef>
              <a:buClr>
                <a:schemeClr val="dk1"/>
              </a:buClr>
              <a:buFont typeface="Arial"/>
              <a:buChar char="•"/>
              <a:defRPr sz="2800">
                <a:solidFill>
                  <a:schemeClr val="dk1"/>
                </a:solidFill>
              </a:defRPr>
            </a:lvl2pPr>
            <a:lvl3pPr algn="l" rtl="0" indent="-136525" marL="1143000">
              <a:spcBef>
                <a:spcPts val="480"/>
              </a:spcBef>
              <a:buClr>
                <a:schemeClr val="dk1"/>
              </a:buClr>
              <a:buFont typeface="Arial"/>
              <a:buChar char="•"/>
              <a:defRPr sz="2400">
                <a:solidFill>
                  <a:schemeClr val="dk1"/>
                </a:solidFill>
              </a:defRPr>
            </a:lvl3pPr>
            <a:lvl4pPr algn="l" rtl="0" indent="-152400" marL="1600200">
              <a:spcBef>
                <a:spcPts val="400"/>
              </a:spcBef>
              <a:buClr>
                <a:schemeClr val="dk1"/>
              </a:buClr>
              <a:buFont typeface="Arial"/>
              <a:buChar char="•"/>
              <a:defRPr sz="2000">
                <a:solidFill>
                  <a:schemeClr val="dk1"/>
                </a:solidFill>
              </a:defRPr>
            </a:lvl4pPr>
            <a:lvl5pPr algn="l" rtl="0" indent="-152400" marL="2057400">
              <a:spcBef>
                <a:spcPts val="400"/>
              </a:spcBef>
              <a:buClr>
                <a:schemeClr val="dk1"/>
              </a:buClr>
              <a:buFont typeface="Arial"/>
              <a:buChar char="•"/>
              <a:defRPr sz="2000">
                <a:solidFill>
                  <a:schemeClr val="dk1"/>
                </a:solidFill>
              </a:defRPr>
            </a:lvl5pPr>
            <a:lvl6pPr algn="l" rtl="0" indent="-152400" marL="2514600">
              <a:spcBef>
                <a:spcPts val="400"/>
              </a:spcBef>
              <a:buClr>
                <a:schemeClr val="dk1"/>
              </a:buClr>
              <a:buFont typeface="Arial"/>
              <a:buChar char="•"/>
              <a:defRPr sz="2000">
                <a:solidFill>
                  <a:schemeClr val="dk1"/>
                </a:solidFill>
              </a:defRPr>
            </a:lvl6pPr>
            <a:lvl7pPr algn="l" rtl="0" indent="-152400" marL="2971800">
              <a:spcBef>
                <a:spcPts val="400"/>
              </a:spcBef>
              <a:buClr>
                <a:schemeClr val="dk1"/>
              </a:buClr>
              <a:buFont typeface="Arial"/>
              <a:buChar char="•"/>
              <a:defRPr sz="2000">
                <a:solidFill>
                  <a:schemeClr val="dk1"/>
                </a:solidFill>
              </a:defRPr>
            </a:lvl7pPr>
            <a:lvl8pPr algn="l" rtl="0" indent="-152400" marL="3429000">
              <a:spcBef>
                <a:spcPts val="400"/>
              </a:spcBef>
              <a:buClr>
                <a:schemeClr val="dk1"/>
              </a:buClr>
              <a:buFont typeface="Arial"/>
              <a:buChar char="•"/>
              <a:defRPr sz="2000">
                <a:solidFill>
                  <a:schemeClr val="dk1"/>
                </a:solidFill>
              </a:defRPr>
            </a:lvl8pPr>
            <a:lvl9pPr algn="l" rtl="0" indent="-152400" marL="3886200">
              <a:spcBef>
                <a:spcPts val="400"/>
              </a:spcBef>
              <a:buClr>
                <a:schemeClr val="dk1"/>
              </a:buClr>
              <a:buFont typeface="Arial"/>
              <a:buChar char="•"/>
              <a:defRPr sz="20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3" name="Shape 43"/>
        <p:cNvGrpSpPr/>
        <p:nvPr/>
      </p:nvGrpSpPr>
      <p:grpSpPr>
        <a:xfrm>
          <a:off y="0" x="0"/>
          <a:ext cy="0" cx="0"/>
          <a:chOff y="0" x="0"/>
          <a:chExt cy="0" cx="0"/>
        </a:xfrm>
      </p:grpSpPr>
      <p:sp>
        <p:nvSpPr>
          <p:cNvPr id="44" name="Shape 44"/>
          <p:cNvSpPr txBox="1"/>
          <p:nvPr>
            <p:ph type="ctrTitle"/>
          </p:nvPr>
        </p:nvSpPr>
        <p:spPr>
          <a:xfrm>
            <a:off y="2130425" x="685800"/>
            <a:ext cy="1470024" cx="77724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strike="noStrike" u="none" b="0" cap="none" baseline="0" sz="4400" i="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45" name="Shape 45"/>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3F3F3F"/>
              </a:buClr>
              <a:buFont typeface="Arial"/>
              <a:buNone/>
              <a:defRPr strike="noStrike" u="none" b="0" cap="none" baseline="0" sz="3200" i="0">
                <a:solidFill>
                  <a:srgbClr val="3F3F3F"/>
                </a:solidFill>
                <a:latin typeface="Arial"/>
                <a:ea typeface="Arial"/>
                <a:cs typeface="Arial"/>
                <a:sym typeface="Arial"/>
              </a:defRPr>
            </a:lvl1pPr>
            <a:lvl2pPr algn="ctr" rtl="0" marR="0" indent="0" marL="457200">
              <a:spcBef>
                <a:spcPts val="560"/>
              </a:spcBef>
              <a:buClr>
                <a:srgbClr val="3F3F3F"/>
              </a:buClr>
              <a:buFont typeface="Arial"/>
              <a:buNone/>
              <a:defRPr strike="noStrike" u="none" b="0" cap="none" baseline="0" sz="2800" i="0">
                <a:solidFill>
                  <a:srgbClr val="3F3F3F"/>
                </a:solidFill>
                <a:latin typeface="Arial"/>
                <a:ea typeface="Arial"/>
                <a:cs typeface="Arial"/>
                <a:sym typeface="Arial"/>
              </a:defRPr>
            </a:lvl2pPr>
            <a:lvl3pPr algn="ctr" rtl="0" marR="0" indent="0" marL="914400">
              <a:spcBef>
                <a:spcPts val="480"/>
              </a:spcBef>
              <a:buClr>
                <a:srgbClr val="3F3F3F"/>
              </a:buClr>
              <a:buFont typeface="Arial"/>
              <a:buNone/>
              <a:defRPr strike="noStrike" u="none" b="0" cap="none" baseline="0" sz="2400" i="0">
                <a:solidFill>
                  <a:srgbClr val="3F3F3F"/>
                </a:solidFill>
                <a:latin typeface="Arial"/>
                <a:ea typeface="Arial"/>
                <a:cs typeface="Arial"/>
                <a:sym typeface="Arial"/>
              </a:defRPr>
            </a:lvl3pPr>
            <a:lvl4pPr algn="ctr" rtl="0" marR="0" indent="0" marL="13716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4pPr>
            <a:lvl5pPr algn="ctr" rtl="0" marR="0" indent="0" marL="18288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5pPr>
            <a:lvl6pPr algn="ctr" rtl="0" marR="0" indent="0" marL="22860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6pPr>
            <a:lvl7pPr algn="ctr" rtl="0" marR="0" indent="0" marL="27432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7pPr>
            <a:lvl8pPr algn="ctr" rtl="0" marR="0" indent="0" marL="32004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8pPr>
            <a:lvl9pPr algn="ctr" rtl="0" marR="0" indent="0" marL="3657600">
              <a:spcBef>
                <a:spcPts val="400"/>
              </a:spcBef>
              <a:buClr>
                <a:srgbClr val="3F3F3F"/>
              </a:buClr>
              <a:buFont typeface="Arial"/>
              <a:buNone/>
              <a:defRPr strike="noStrike" u="none" b="0" cap="none" baseline="0" sz="2000" i="0">
                <a:solidFill>
                  <a:srgbClr val="3F3F3F"/>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defRPr>
            </a:lvl1pPr>
            <a:lvl2pPr algn="l" rtl="0" indent="-177800" marL="742950">
              <a:spcBef>
                <a:spcPts val="560"/>
              </a:spcBef>
              <a:buClr>
                <a:schemeClr val="dk1"/>
              </a:buClr>
              <a:buFont typeface="Arial"/>
              <a:buChar char="•"/>
              <a:defRPr sz="2800">
                <a:solidFill>
                  <a:schemeClr val="dk1"/>
                </a:solidFill>
              </a:defRPr>
            </a:lvl2pPr>
            <a:lvl3pPr algn="l" rtl="0" indent="-136525" marL="1143000">
              <a:spcBef>
                <a:spcPts val="480"/>
              </a:spcBef>
              <a:buClr>
                <a:schemeClr val="dk1"/>
              </a:buClr>
              <a:buFont typeface="Arial"/>
              <a:buChar char="•"/>
              <a:defRPr sz="2400">
                <a:solidFill>
                  <a:schemeClr val="dk1"/>
                </a:solidFill>
              </a:defRPr>
            </a:lvl3pPr>
            <a:lvl4pPr algn="l" rtl="0" indent="-152400" marL="1600200">
              <a:spcBef>
                <a:spcPts val="400"/>
              </a:spcBef>
              <a:buClr>
                <a:schemeClr val="dk1"/>
              </a:buClr>
              <a:buFont typeface="Arial"/>
              <a:buChar char="•"/>
              <a:defRPr sz="2000">
                <a:solidFill>
                  <a:schemeClr val="dk1"/>
                </a:solidFill>
              </a:defRPr>
            </a:lvl4pPr>
            <a:lvl5pPr algn="l" rtl="0" indent="-152400" marL="2057400">
              <a:spcBef>
                <a:spcPts val="400"/>
              </a:spcBef>
              <a:buClr>
                <a:schemeClr val="dk1"/>
              </a:buClr>
              <a:buFont typeface="Arial"/>
              <a:buChar char="•"/>
              <a:defRPr sz="2000">
                <a:solidFill>
                  <a:schemeClr val="dk1"/>
                </a:solidFill>
              </a:defRPr>
            </a:lvl5pPr>
            <a:lvl6pPr algn="l" rtl="0" indent="-152400" marL="2514600">
              <a:spcBef>
                <a:spcPts val="400"/>
              </a:spcBef>
              <a:buClr>
                <a:schemeClr val="dk1"/>
              </a:buClr>
              <a:buFont typeface="Arial"/>
              <a:buChar char="•"/>
              <a:defRPr sz="2000">
                <a:solidFill>
                  <a:schemeClr val="dk1"/>
                </a:solidFill>
              </a:defRPr>
            </a:lvl6pPr>
            <a:lvl7pPr algn="l" rtl="0" indent="-152400" marL="2971800">
              <a:spcBef>
                <a:spcPts val="400"/>
              </a:spcBef>
              <a:buClr>
                <a:schemeClr val="dk1"/>
              </a:buClr>
              <a:buFont typeface="Arial"/>
              <a:buChar char="•"/>
              <a:defRPr sz="2000">
                <a:solidFill>
                  <a:schemeClr val="dk1"/>
                </a:solidFill>
              </a:defRPr>
            </a:lvl7pPr>
            <a:lvl8pPr algn="l" rtl="0" indent="-152400" marL="3429000">
              <a:spcBef>
                <a:spcPts val="400"/>
              </a:spcBef>
              <a:buClr>
                <a:schemeClr val="dk1"/>
              </a:buClr>
              <a:buFont typeface="Arial"/>
              <a:buChar char="•"/>
              <a:defRPr sz="2000">
                <a:solidFill>
                  <a:schemeClr val="dk1"/>
                </a:solidFill>
              </a:defRPr>
            </a:lvl8pPr>
            <a:lvl9pPr algn="l" rtl="0" indent="-152400" marL="3886200">
              <a:spcBef>
                <a:spcPts val="400"/>
              </a:spcBef>
              <a:buClr>
                <a:schemeClr val="dk1"/>
              </a:buClr>
              <a:buFont typeface="Arial"/>
              <a:buChar char="•"/>
              <a:defRPr sz="20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16" name="Shape 16"/>
        <p:cNvGrpSpPr/>
        <p:nvPr/>
      </p:nvGrpSpPr>
      <p:grpSpPr>
        <a:xfrm>
          <a:off y="0" x="0"/>
          <a:ext cy="0" cx="0"/>
          <a:chOff y="0" x="0"/>
          <a:chExt cy="0" cx="0"/>
        </a:xfrm>
      </p:grpSpPr>
      <p:sp>
        <p:nvSpPr>
          <p:cNvPr id="17" name="Shape 17"/>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p:nvPr>
            <p:ph idx="2" type="pic"/>
          </p:nvPr>
        </p:nvSpPr>
        <p:spPr>
          <a:xfrm>
            <a:off y="612775" x="1792288"/>
            <a:ext cy="4114800" cx="5486399"/>
          </a:xfrm>
          <a:prstGeom prst="rect">
            <a:avLst/>
          </a:prstGeom>
          <a:noFill/>
          <a:ln>
            <a:noFill/>
          </a:ln>
        </p:spPr>
        <p:txBody>
          <a:bodyPr bIns="91425" rIns="91425" lIns="91425" tIns="91425" anchor="t" anchorCtr="0"/>
          <a:lstStyle>
            <a:lvl1pPr algn="l" rtl="0" marR="0" indent="0" marL="0">
              <a:buClr>
                <a:srgbClr val="898989"/>
              </a:buClr>
              <a:buFont typeface="Arial"/>
              <a:buNone/>
              <a:defRPr strike="noStrike" u="none" b="0" cap="none" baseline="0" sz="3200" i="0">
                <a:solidFill>
                  <a:srgbClr val="898989"/>
                </a:solidFill>
                <a:latin typeface="Arial"/>
                <a:ea typeface="Arial"/>
                <a:cs typeface="Arial"/>
                <a:sym typeface="Arial"/>
              </a:defRPr>
            </a:lvl1pPr>
            <a:lvl2pPr algn="l" rtl="0" marR="0" indent="0" marL="457200">
              <a:buFont typeface="Arial"/>
              <a:buNone/>
              <a:defRPr strike="noStrike" u="none" b="0" cap="none" baseline="0" sz="2800" i="0"/>
            </a:lvl2pPr>
            <a:lvl3pPr algn="l" rtl="0" marR="0" indent="0" marL="914400">
              <a:buFont typeface="Arial"/>
              <a:buNone/>
              <a:defRPr strike="noStrike" u="none" b="0" cap="none" baseline="0" sz="2400" i="0"/>
            </a:lvl3pPr>
            <a:lvl4pPr algn="l" rtl="0" marR="0" indent="0" marL="1371600">
              <a:buFont typeface="Arial"/>
              <a:buNone/>
              <a:defRPr strike="noStrike" u="none" b="0" cap="none" baseline="0" sz="2000" i="0"/>
            </a:lvl4pPr>
            <a:lvl5pPr algn="l" rtl="0" marR="0" indent="0" marL="1828800">
              <a:buFont typeface="Arial"/>
              <a:buNone/>
              <a:defRPr strike="noStrike" u="none" b="0" cap="none" baseline="0" sz="2000" i="0"/>
            </a:lvl5pPr>
            <a:lvl6pPr algn="l" rtl="0" marR="0" indent="0" marL="2286000">
              <a:buFont typeface="Arial"/>
              <a:buNone/>
              <a:defRPr strike="noStrike" u="none" b="0" cap="none" baseline="0" sz="2000" i="0"/>
            </a:lvl6pPr>
            <a:lvl7pPr algn="l" rtl="0" marR="0" indent="0" marL="2743200">
              <a:buFont typeface="Arial"/>
              <a:buNone/>
              <a:defRPr strike="noStrike" u="none" b="0" cap="none" baseline="0" sz="2000" i="0"/>
            </a:lvl7pPr>
            <a:lvl8pPr algn="l" rtl="0" marR="0" indent="0" marL="3200400">
              <a:buFont typeface="Arial"/>
              <a:buNone/>
              <a:defRPr strike="noStrike" u="none" b="0" cap="none" baseline="0" sz="2000" i="0"/>
            </a:lvl8pPr>
            <a:lvl9pPr algn="l" rtl="0" marR="0" indent="0" marL="3657600">
              <a:buFont typeface="Arial"/>
              <a:buNone/>
              <a:defRPr strike="noStrike" u="none" b="0" cap="none" baseline="0" sz="2000" i="0"/>
            </a:lvl9pPr>
          </a:lstStyle>
          <a:p/>
        </p:txBody>
      </p:sp>
      <p:sp>
        <p:nvSpPr>
          <p:cNvPr id="19" name="Shape 19"/>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None/>
              <a:defRPr sz="1400"/>
            </a:lvl1pPr>
            <a:lvl2pPr rtl="0" indent="0" marL="457200">
              <a:buNone/>
              <a:defRPr sz="1200"/>
            </a:lvl2pPr>
            <a:lvl3pPr rtl="0" indent="0" marL="914400">
              <a:buNone/>
              <a:defRPr sz="1000"/>
            </a:lvl3pPr>
            <a:lvl4pPr rtl="0" indent="0" marL="1371600">
              <a:buNone/>
              <a:defRPr sz="900"/>
            </a:lvl4pPr>
            <a:lvl5pPr rtl="0" indent="0" marL="1828800">
              <a:buNone/>
              <a:defRPr sz="900"/>
            </a:lvl5pPr>
            <a:lvl6pPr rtl="0" indent="0" marL="2286000">
              <a:buNone/>
              <a:defRPr sz="900"/>
            </a:lvl6pPr>
            <a:lvl7pPr rtl="0" indent="0" marL="2743200">
              <a:buNone/>
              <a:defRPr sz="900"/>
            </a:lvl7pPr>
            <a:lvl8pPr rtl="0" indent="0" marL="3200400">
              <a:buNone/>
              <a:defRPr sz="900"/>
            </a:lvl8pPr>
            <a:lvl9pPr rtl="0" indent="0" marL="36576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20" name="Shape 20"/>
        <p:cNvGrpSpPr/>
        <p:nvPr/>
      </p:nvGrpSpPr>
      <p:grpSpPr>
        <a:xfrm>
          <a:off y="0" x="0"/>
          <a:ext cy="0" cx="0"/>
          <a:chOff y="0" x="0"/>
          <a:chExt cy="0" cx="0"/>
        </a:xfrm>
      </p:grpSpPr>
      <p:sp>
        <p:nvSpPr>
          <p:cNvPr id="21" name="Shape 21"/>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22" name="Shape 22"/>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23" name="Shape 23"/>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None/>
              <a:defRPr sz="1400"/>
            </a:lvl1pPr>
            <a:lvl2pPr rtl="0" indent="0" marL="457200">
              <a:buNone/>
              <a:defRPr sz="1200"/>
            </a:lvl2pPr>
            <a:lvl3pPr rtl="0" indent="0" marL="914400">
              <a:buNone/>
              <a:defRPr sz="1000"/>
            </a:lvl3pPr>
            <a:lvl4pPr rtl="0" indent="0" marL="1371600">
              <a:buNone/>
              <a:defRPr sz="900"/>
            </a:lvl4pPr>
            <a:lvl5pPr rtl="0" indent="0" marL="1828800">
              <a:buNone/>
              <a:defRPr sz="900"/>
            </a:lvl5pPr>
            <a:lvl6pPr rtl="0" indent="0" marL="2286000">
              <a:buNone/>
              <a:defRPr sz="900"/>
            </a:lvl6pPr>
            <a:lvl7pPr rtl="0" indent="0" marL="2743200">
              <a:buNone/>
              <a:defRPr sz="900"/>
            </a:lvl7pPr>
            <a:lvl8pPr rtl="0" indent="0" marL="3200400">
              <a:buNone/>
              <a:defRPr sz="900"/>
            </a:lvl8pPr>
            <a:lvl9pPr rtl="0" indent="0" marL="3657600">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y="0" x="0"/>
          <a:ext cy="0" cx="0"/>
          <a:chOff y="0" x="0"/>
          <a:chExt cy="0" cx="0"/>
        </a:xfrm>
      </p:grpSpPr>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27" name="Shape 27"/>
        <p:cNvGrpSpPr/>
        <p:nvPr/>
      </p:nvGrpSpPr>
      <p:grpSpPr>
        <a:xfrm>
          <a:off y="0" x="0"/>
          <a:ext cy="0" cx="0"/>
          <a:chOff y="0" x="0"/>
          <a:chExt cy="0" cx="0"/>
        </a:xfrm>
      </p:grpSpPr>
      <p:sp>
        <p:nvSpPr>
          <p:cNvPr id="28" name="Shape 28"/>
          <p:cNvSpPr txBox="1"/>
          <p:nvPr>
            <p:ph type="title"/>
          </p:nvPr>
        </p:nvSpPr>
        <p:spPr>
          <a:xfrm>
            <a:off y="274637" x="457200"/>
            <a:ext cy="1143000" cx="82296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29" name="Shape 29"/>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None/>
              <a:defRPr b="1" sz="2400"/>
            </a:lvl1pPr>
            <a:lvl2pPr rtl="0" indent="0" marL="457200">
              <a:buNone/>
              <a:defRPr b="1" sz="2000"/>
            </a:lvl2pPr>
            <a:lvl3pPr rtl="0" indent="0" marL="914400">
              <a:buNone/>
              <a:defRPr b="1" sz="1800"/>
            </a:lvl3pPr>
            <a:lvl4pPr rtl="0" indent="0" marL="1371600">
              <a:buNone/>
              <a:defRPr b="1" sz="1600"/>
            </a:lvl4pPr>
            <a:lvl5pPr rtl="0" indent="0" marL="1828800">
              <a:buNone/>
              <a:defRPr b="1" sz="1600"/>
            </a:lvl5pPr>
            <a:lvl6pPr rtl="0" indent="0" marL="2286000">
              <a:buNone/>
              <a:defRPr b="1" sz="1600"/>
            </a:lvl6pPr>
            <a:lvl7pPr rtl="0" indent="0" marL="2743200">
              <a:buNone/>
              <a:defRPr b="1" sz="1600"/>
            </a:lvl7pPr>
            <a:lvl8pPr rtl="0" indent="0" marL="3200400">
              <a:buNone/>
              <a:defRPr b="1" sz="1600"/>
            </a:lvl8pPr>
            <a:lvl9pPr rtl="0" indent="0" marL="3657600">
              <a:buNone/>
              <a:defRPr b="1" sz="1600"/>
            </a:lvl9pPr>
          </a:lstStyle>
          <a:p/>
        </p:txBody>
      </p:sp>
      <p:sp>
        <p:nvSpPr>
          <p:cNvPr id="30" name="Shape 30"/>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31" name="Shape 31"/>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None/>
              <a:defRPr b="1" sz="2400"/>
            </a:lvl1pPr>
            <a:lvl2pPr rtl="0" indent="0" marL="457200">
              <a:buNone/>
              <a:defRPr b="1" sz="2000"/>
            </a:lvl2pPr>
            <a:lvl3pPr rtl="0" indent="0" marL="914400">
              <a:buNone/>
              <a:defRPr b="1" sz="1800"/>
            </a:lvl3pPr>
            <a:lvl4pPr rtl="0" indent="0" marL="1371600">
              <a:buNone/>
              <a:defRPr b="1" sz="1600"/>
            </a:lvl4pPr>
            <a:lvl5pPr rtl="0" indent="0" marL="1828800">
              <a:buNone/>
              <a:defRPr b="1" sz="1600"/>
            </a:lvl5pPr>
            <a:lvl6pPr rtl="0" indent="0" marL="2286000">
              <a:buNone/>
              <a:defRPr b="1" sz="1600"/>
            </a:lvl6pPr>
            <a:lvl7pPr rtl="0" indent="0" marL="2743200">
              <a:buNone/>
              <a:defRPr b="1" sz="1600"/>
            </a:lvl7pPr>
            <a:lvl8pPr rtl="0" indent="0" marL="3200400">
              <a:buNone/>
              <a:defRPr b="1" sz="1600"/>
            </a:lvl8pPr>
            <a:lvl9pPr rtl="0" indent="0" marL="3657600">
              <a:buNone/>
              <a:defRPr b="1" sz="1600"/>
            </a:lvl9pPr>
          </a:lstStyle>
          <a:p/>
        </p:txBody>
      </p:sp>
      <p:sp>
        <p:nvSpPr>
          <p:cNvPr id="32" name="Shape 32"/>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35" name="Shape 35"/>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37" name="Shape 37"/>
        <p:cNvGrpSpPr/>
        <p:nvPr/>
      </p:nvGrpSpPr>
      <p:grpSpPr>
        <a:xfrm>
          <a:off y="0" x="0"/>
          <a:ext cy="0" cx="0"/>
          <a:chOff y="0" x="0"/>
          <a:chExt cy="0" cx="0"/>
        </a:xfrm>
      </p:grpSpPr>
      <p:sp>
        <p:nvSpPr>
          <p:cNvPr id="38" name="Shape 38"/>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a:defRPr/>
            </a:lvl2pPr>
            <a:lvl3pPr>
              <a:defRPr/>
            </a:lvl3pPr>
            <a:lvl4pPr>
              <a:defRPr/>
            </a:lvl4pPr>
            <a:lvl5pPr>
              <a:defRPr/>
            </a:lvl5pPr>
            <a:lvl6pPr>
              <a:defRPr/>
            </a:lvl6pPr>
            <a:lvl7pPr>
              <a:defRPr/>
            </a:lvl7pPr>
            <a:lvl8pPr>
              <a:defRPr/>
            </a:lvl8pPr>
            <a:lvl9pPr>
              <a:defRPr/>
            </a:lvl9pPr>
          </a:lstStyle>
          <a:p/>
        </p:txBody>
      </p:sp>
      <p:sp>
        <p:nvSpPr>
          <p:cNvPr id="39" name="Shape 39"/>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Clr>
                <a:srgbClr val="3F3F3F"/>
              </a:buClr>
              <a:buNone/>
              <a:defRPr sz="2000">
                <a:solidFill>
                  <a:srgbClr val="3F3F3F"/>
                </a:solidFill>
              </a:defRPr>
            </a:lvl1pPr>
            <a:lvl2pPr rtl="0" indent="0" marL="457200">
              <a:buClr>
                <a:srgbClr val="3F3F3F"/>
              </a:buClr>
              <a:buNone/>
              <a:defRPr sz="1800">
                <a:solidFill>
                  <a:srgbClr val="3F3F3F"/>
                </a:solidFill>
              </a:defRPr>
            </a:lvl2pPr>
            <a:lvl3pPr rtl="0" indent="0" marL="914400">
              <a:buClr>
                <a:srgbClr val="3F3F3F"/>
              </a:buClr>
              <a:buNone/>
              <a:defRPr sz="1600">
                <a:solidFill>
                  <a:srgbClr val="3F3F3F"/>
                </a:solidFill>
              </a:defRPr>
            </a:lvl3pPr>
            <a:lvl4pPr rtl="0" indent="0" marL="1371600">
              <a:buClr>
                <a:srgbClr val="3F3F3F"/>
              </a:buClr>
              <a:buNone/>
              <a:defRPr sz="1400">
                <a:solidFill>
                  <a:srgbClr val="3F3F3F"/>
                </a:solidFill>
              </a:defRPr>
            </a:lvl4pPr>
            <a:lvl5pPr rtl="0" indent="0" marL="1828800">
              <a:buClr>
                <a:srgbClr val="3F3F3F"/>
              </a:buClr>
              <a:buNone/>
              <a:defRPr sz="1400">
                <a:solidFill>
                  <a:srgbClr val="3F3F3F"/>
                </a:solidFill>
              </a:defRPr>
            </a:lvl5pPr>
            <a:lvl6pPr rtl="0" indent="0" marL="2286000">
              <a:buClr>
                <a:srgbClr val="3F3F3F"/>
              </a:buClr>
              <a:buNone/>
              <a:defRPr sz="1400">
                <a:solidFill>
                  <a:srgbClr val="3F3F3F"/>
                </a:solidFill>
              </a:defRPr>
            </a:lvl6pPr>
            <a:lvl7pPr rtl="0" indent="0" marL="2743200">
              <a:buClr>
                <a:srgbClr val="3F3F3F"/>
              </a:buClr>
              <a:buNone/>
              <a:defRPr sz="1400">
                <a:solidFill>
                  <a:srgbClr val="3F3F3F"/>
                </a:solidFill>
              </a:defRPr>
            </a:lvl7pPr>
            <a:lvl8pPr rtl="0" indent="0" marL="3200400">
              <a:buClr>
                <a:srgbClr val="3F3F3F"/>
              </a:buClr>
              <a:buNone/>
              <a:defRPr sz="1400">
                <a:solidFill>
                  <a:srgbClr val="3F3F3F"/>
                </a:solidFill>
              </a:defRPr>
            </a:lvl8pPr>
            <a:lvl9pPr rtl="0" indent="0" marL="3657600">
              <a:buClr>
                <a:srgbClr val="3F3F3F"/>
              </a:buClr>
              <a:buNone/>
              <a:defRPr sz="1400">
                <a:solidFill>
                  <a:srgbClr val="3F3F3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Arial"/>
              <a:buNone/>
              <a:defRPr strike="noStrike" u="none" b="0" cap="none" baseline="0" sz="4400" i="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222250" marL="342900">
              <a:spcBef>
                <a:spcPts val="640"/>
              </a:spcBef>
              <a:buClr>
                <a:schemeClr val="dk1"/>
              </a:buClr>
              <a:buFont typeface="Arial"/>
              <a:buChar char="•"/>
              <a:defRPr strike="noStrike" u="none" b="0" cap="none" baseline="0" sz="3200" i="0">
                <a:solidFill>
                  <a:schemeClr val="dk1"/>
                </a:solidFill>
                <a:latin typeface="Arial"/>
                <a:ea typeface="Arial"/>
                <a:cs typeface="Arial"/>
                <a:sym typeface="Arial"/>
              </a:defRPr>
            </a:lvl1pPr>
            <a:lvl2pPr algn="l" rtl="0" marR="0" indent="-177800" marL="742950">
              <a:spcBef>
                <a:spcPts val="560"/>
              </a:spcBef>
              <a:buClr>
                <a:schemeClr val="dk1"/>
              </a:buClr>
              <a:buFont typeface="Arial"/>
              <a:buChar char="•"/>
              <a:defRPr strike="noStrike" u="none" b="0" cap="none" baseline="0" sz="2800" i="0">
                <a:solidFill>
                  <a:schemeClr val="dk1"/>
                </a:solidFill>
                <a:latin typeface="Arial"/>
                <a:ea typeface="Arial"/>
                <a:cs typeface="Arial"/>
                <a:sym typeface="Arial"/>
              </a:defRPr>
            </a:lvl2pPr>
            <a:lvl3pPr algn="l" rtl="0" marR="0" indent="-136525" marL="1143000">
              <a:spcBef>
                <a:spcPts val="480"/>
              </a:spcBef>
              <a:buClr>
                <a:schemeClr val="dk1"/>
              </a:buClr>
              <a:buFont typeface="Arial"/>
              <a:buChar char="•"/>
              <a:defRPr strike="noStrike" u="none" b="0" cap="none" baseline="0" sz="2400" i="0">
                <a:solidFill>
                  <a:schemeClr val="dk1"/>
                </a:solidFill>
                <a:latin typeface="Arial"/>
                <a:ea typeface="Arial"/>
                <a:cs typeface="Arial"/>
                <a:sym typeface="Arial"/>
              </a:defRPr>
            </a:lvl3pPr>
            <a:lvl4pPr algn="l" rtl="0" marR="0" indent="-152400" marL="16002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4pPr>
            <a:lvl5pPr algn="l" rtl="0" marR="0" indent="-152400" marL="20574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5pPr>
            <a:lvl6pPr algn="l" rtl="0" marR="0" indent="-152400" marL="25146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6pPr>
            <a:lvl7pPr algn="l" rtl="0" marR="0" indent="-152400" marL="29718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7pPr>
            <a:lvl8pPr algn="l" rtl="0" marR="0" indent="-152400" marL="34290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8pPr>
            <a:lvl9pPr algn="l" rtl="0" marR="0" indent="-152400" marL="3886200">
              <a:spcBef>
                <a:spcPts val="400"/>
              </a:spcBef>
              <a:buClr>
                <a:schemeClr val="dk1"/>
              </a:buClr>
              <a:buFont typeface="Arial"/>
              <a:buChar char="•"/>
              <a:defRPr strike="noStrike" u="none" b="0" cap="none" baseline="0" sz="2000" i="0">
                <a:solidFill>
                  <a:schemeClr val="dk1"/>
                </a:solidFill>
                <a:latin typeface="Arial"/>
                <a:ea typeface="Arial"/>
                <a:cs typeface="Arial"/>
                <a:sym typeface="Arial"/>
              </a:defRPr>
            </a:lvl9pPr>
          </a:lstStyle>
          <a:p/>
        </p:txBody>
      </p:sp>
      <p:sp>
        <p:nvSpPr>
          <p:cNvPr id="7" name="Shape 7"/>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9898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8" name="Shape 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9" name="Shape 9"/>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9898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37.png" Type="http://schemas.openxmlformats.org/officeDocument/2006/relationships/image" Id="rId4"/><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1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5.xml" Type="http://schemas.openxmlformats.org/officeDocument/2006/relationships/slideLayout" Id="rId1"/><Relationship Target="../media/image45.png" Type="http://schemas.openxmlformats.org/officeDocument/2006/relationships/image" Id="rId4"/><Relationship Target="../media/image14.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 Target="../media/image15.png" Type="http://schemas.openxmlformats.org/officeDocument/2006/relationships/image" Id="rId4"/><Relationship Target="../media/image1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 Target="../media/image52.png" Type="http://schemas.openxmlformats.org/officeDocument/2006/relationships/image" Id="rId4"/><Relationship Target="../media/image16.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5.xml" Type="http://schemas.openxmlformats.org/officeDocument/2006/relationships/slideLayout" Id="rId1"/><Relationship Target="../media/image19.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5.xml" Type="http://schemas.openxmlformats.org/officeDocument/2006/relationships/slideLayout" Id="rId1"/><Relationship Target="../media/image22.png" Type="http://schemas.openxmlformats.org/officeDocument/2006/relationships/image" Id="rId4"/><Relationship Target="../media/image20.png" Type="http://schemas.openxmlformats.org/officeDocument/2006/relationships/image" Id="rId3"/><Relationship Target="../media/image21.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5.xml" Type="http://schemas.openxmlformats.org/officeDocument/2006/relationships/slideLayout" Id="rId1"/><Relationship Target="../media/image23.png" Type="http://schemas.openxmlformats.org/officeDocument/2006/relationships/image" Id="rId4"/><Relationship Target="../media/image34.png" Type="http://schemas.openxmlformats.org/officeDocument/2006/relationships/image" Id="rId3"/><Relationship Target="../media/image28.png" Type="http://schemas.openxmlformats.org/officeDocument/2006/relationships/image" Id="rId6"/><Relationship Target="../media/image30.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5.xml" Type="http://schemas.openxmlformats.org/officeDocument/2006/relationships/slideLayout" Id="rId1"/><Relationship Target="../media/image26.png" Type="http://schemas.openxmlformats.org/officeDocument/2006/relationships/image" Id="rId4"/><Relationship Target="../media/image25.png" Type="http://schemas.openxmlformats.org/officeDocument/2006/relationships/image" Id="rId3"/><Relationship Target="../media/image29.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5.xml" Type="http://schemas.openxmlformats.org/officeDocument/2006/relationships/slideLayout" Id="rId1"/><Relationship Target="../media/image18.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5.xml" Type="http://schemas.openxmlformats.org/officeDocument/2006/relationships/slideLayout" Id="rId1"/><Relationship Target="http://code.google.com/p/hyphenator/" Type="http://schemas.openxmlformats.org/officeDocument/2006/relationships/hyperlink" TargetMode="External" Id="rId4"/><Relationship Target="../media/image49.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5.xml" Type="http://schemas.openxmlformats.org/officeDocument/2006/relationships/slideLayout" Id="rId1"/><Relationship Target="../media/image32.png" Type="http://schemas.openxmlformats.org/officeDocument/2006/relationships/image" Id="rId4"/><Relationship Target="../media/image35.png" Type="http://schemas.openxmlformats.org/officeDocument/2006/relationships/image" Id="rId3"/><Relationship Target="../media/image31.png" Type="http://schemas.openxmlformats.org/officeDocument/2006/relationships/image" Id="rId6"/><Relationship Target="../media/image33.pn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5.xml" Type="http://schemas.openxmlformats.org/officeDocument/2006/relationships/slideLayout" Id="rId1"/><Relationship Target="../media/image49.png" Type="http://schemas.openxmlformats.org/officeDocument/2006/relationships/image" Id="rId4"/><Relationship Target="../media/image47.png" Type="http://schemas.openxmlformats.org/officeDocument/2006/relationships/image" Id="rId3"/><Relationship Target="../media/image50.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5.xml" Type="http://schemas.openxmlformats.org/officeDocument/2006/relationships/slideLayout" Id="rId1"/><Relationship Target="../media/image42.png" Type="http://schemas.openxmlformats.org/officeDocument/2006/relationships/image" Id="rId4"/><Relationship Target="../media/image36.png" Type="http://schemas.openxmlformats.org/officeDocument/2006/relationships/image" Id="rId3"/><Relationship Target="../media/image38.pn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5.xml" Type="http://schemas.openxmlformats.org/officeDocument/2006/relationships/slideLayout" Id="rId1"/><Relationship Target="../media/image41.png" Type="http://schemas.openxmlformats.org/officeDocument/2006/relationships/image" Id="rId4"/><Relationship Target="../media/image54.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5.xml" Type="http://schemas.openxmlformats.org/officeDocument/2006/relationships/slideLayout" Id="rId1"/><Relationship Target="../media/image43.png" Type="http://schemas.openxmlformats.org/officeDocument/2006/relationships/image" Id="rId4"/><Relationship Target="../media/image40.png" Type="http://schemas.openxmlformats.org/officeDocument/2006/relationships/image" Id="rId3"/><Relationship Target="../media/image46.png" Type="http://schemas.openxmlformats.org/officeDocument/2006/relationships/image" Id="rId6"/><Relationship Target="../media/image44.png" Type="http://schemas.openxmlformats.org/officeDocument/2006/relationships/image" Id="rId5"/><Relationship Target="../media/image53.png" Type="http://schemas.openxmlformats.org/officeDocument/2006/relationships/image" Id="rId7"/></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5.xml" Type="http://schemas.openxmlformats.org/officeDocument/2006/relationships/slideLayout" Id="rId1"/><Relationship Target="../media/image48.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5.xml" Type="http://schemas.openxmlformats.org/officeDocument/2006/relationships/slideLayout" Id="rId1"/><Relationship Target="../media/image51.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 Target="http://meyerweb.com/eric/tools/css/reset/" Type="http://schemas.openxmlformats.org/officeDocument/2006/relationships/hyperlink" TargetMode="External" Id="rId4"/><Relationship Target="../media/image06.png" Type="http://schemas.openxmlformats.org/officeDocument/2006/relationships/image" Id="rId3"/><Relationship Target="../media/image12.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http://www.informationarchitects.jp/en/100e2r/" Type="http://schemas.openxmlformats.org/officeDocument/2006/relationships/hyperlink" TargetMode="External" Id="rId4"/><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5.xml" Type="http://schemas.openxmlformats.org/officeDocument/2006/relationships/slideLayout" Id="rId1"/><Relationship Target="../media/image03.png" Type="http://schemas.openxmlformats.org/officeDocument/2006/relationships/image" Id="rId4"/><Relationship Target="../media/image00.png" Type="http://schemas.openxmlformats.org/officeDocument/2006/relationships/image" Id="rId3"/><Relationship Target="../media/image24.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27.png" Type="http://schemas.openxmlformats.org/officeDocument/2006/relationships/image" Id="rId4"/><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media/image07.png" Type="http://schemas.openxmlformats.org/officeDocument/2006/relationships/image" Id="rId4"/><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5.xml" Type="http://schemas.openxmlformats.org/officeDocument/2006/relationships/slideLayout" Id="rId1"/><Relationship Target="../media/image39.png" Type="http://schemas.openxmlformats.org/officeDocument/2006/relationships/image" Id="rId4"/><Relationship Target="../media/image08.png" Type="http://schemas.openxmlformats.org/officeDocument/2006/relationships/image" Id="rId3"/><Relationship Target="../media/image11.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ctrTitle"/>
          </p:nvPr>
        </p:nvSpPr>
        <p:spPr>
          <a:xfrm>
            <a:off y="2130425" x="685800"/>
            <a:ext cy="1470024" cx="77724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Arial"/>
              <a:buNone/>
            </a:pPr>
            <a:r>
              <a:rPr strike="noStrike" u="none" b="0" cap="none" baseline="0" sz="4400" lang="en-US" i="0">
                <a:solidFill>
                  <a:schemeClr val="dk1"/>
                </a:solidFill>
                <a:latin typeface="Arial"/>
                <a:ea typeface="Arial"/>
                <a:cs typeface="Arial"/>
                <a:sym typeface="Arial"/>
              </a:rPr>
              <a:t>Digital Type</a:t>
            </a:r>
          </a:p>
        </p:txBody>
      </p:sp>
      <p:sp>
        <p:nvSpPr>
          <p:cNvPr id="48" name="Shape 48"/>
          <p:cNvSpPr txBox="1"/>
          <p:nvPr>
            <p:ph idx="1" type="subTitle"/>
          </p:nvPr>
        </p:nvSpPr>
        <p:spPr>
          <a:xfrm>
            <a:off y="3886200" x="1371600"/>
            <a:ext cy="1752600" cx="6400799"/>
          </a:xfrm>
          <a:prstGeom prst="rect">
            <a:avLst/>
          </a:prstGeom>
          <a:noFill/>
          <a:ln>
            <a:noFill/>
          </a:ln>
        </p:spPr>
        <p:txBody>
          <a:bodyPr bIns="45700" rIns="91425" lIns="91425" tIns="45700" anchor="t" anchorCtr="0">
            <a:noAutofit/>
          </a:bodyPr>
          <a:lstStyle/>
          <a:p>
            <a:pPr algn="ctr" rtl="0" lvl="0" marR="0" indent="0" marL="0">
              <a:spcBef>
                <a:spcPts val="640"/>
              </a:spcBef>
              <a:buClr>
                <a:srgbClr val="898989"/>
              </a:buClr>
              <a:buSzPct val="25000"/>
              <a:buFont typeface="Arial"/>
              <a:buNone/>
            </a:pPr>
            <a:r>
              <a:rPr strike="noStrike" u="none" b="0" cap="none" baseline="0" sz="3200" lang="en-US" i="0">
                <a:solidFill>
                  <a:srgbClr val="898989"/>
                </a:solidFill>
                <a:latin typeface="Arial"/>
                <a:ea typeface="Arial"/>
                <a:cs typeface="Arial"/>
                <a:sym typeface="Arial"/>
              </a:rPr>
              <a:t>Creating a Baseline Grid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nvSpPr>
        <p:spPr>
          <a:xfrm>
            <a:off y="355600" x="3084511"/>
            <a:ext cy="923924" cx="5684836"/>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text sits nicely on the baseline now, but it would be better a little further down the page. I added some padding to the top of the page. Notice 72px is 3 * 24px.</a:t>
            </a:r>
          </a:p>
        </p:txBody>
      </p:sp>
      <p:pic>
        <p:nvPicPr>
          <p:cNvPr id="111" name="Shape 111"/>
          <p:cNvPicPr preferRelativeResize="0"/>
          <p:nvPr/>
        </p:nvPicPr>
        <p:blipFill>
          <a:blip r:embed="rId3"/>
          <a:stretch>
            <a:fillRect/>
          </a:stretch>
        </p:blipFill>
        <p:spPr>
          <a:xfrm>
            <a:off y="355600" x="307975"/>
            <a:ext cy="1704975" cx="2486025"/>
          </a:xfrm>
          <a:prstGeom prst="rect">
            <a:avLst/>
          </a:prstGeom>
        </p:spPr>
      </p:pic>
      <p:pic>
        <p:nvPicPr>
          <p:cNvPr id="112" name="Shape 112"/>
          <p:cNvPicPr preferRelativeResize="0"/>
          <p:nvPr/>
        </p:nvPicPr>
        <p:blipFill>
          <a:blip r:embed="rId4"/>
          <a:stretch>
            <a:fillRect/>
          </a:stretch>
        </p:blipFill>
        <p:spPr>
          <a:xfrm>
            <a:off y="2405061" x="2794000"/>
            <a:ext cy="3795712" cx="607060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pic>
        <p:nvPicPr>
          <p:cNvPr id="117" name="Shape 117"/>
          <p:cNvPicPr preferRelativeResize="0"/>
          <p:nvPr/>
        </p:nvPicPr>
        <p:blipFill>
          <a:blip r:embed="rId3"/>
          <a:stretch>
            <a:fillRect/>
          </a:stretch>
        </p:blipFill>
        <p:spPr>
          <a:xfrm>
            <a:off y="268287" x="395287"/>
            <a:ext cy="1871662" cx="2960687"/>
          </a:xfrm>
          <a:prstGeom prst="rect">
            <a:avLst/>
          </a:prstGeom>
        </p:spPr>
      </p:pic>
      <p:sp>
        <p:nvSpPr>
          <p:cNvPr id="118" name="Shape 118"/>
          <p:cNvSpPr txBox="1"/>
          <p:nvPr/>
        </p:nvSpPr>
        <p:spPr>
          <a:xfrm>
            <a:off y="268287" x="3673475"/>
            <a:ext cy="3970337" cx="503554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Next, since our reset is setting the sizes of everything down, we need to set some styles for typographic elements. We will start with these. Notice the magic number.</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 want to set some sizes for my different headers so that they work like this:</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h1 = 32 pixels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h2 = 24 pixels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h3 = 22 pixels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h4 = 20 pixels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h5 = 18 pixels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h6 = 16 pixels</a:t>
            </a:r>
          </a:p>
        </p:txBody>
      </p:sp>
      <p:sp>
        <p:nvSpPr>
          <p:cNvPr id="119" name="Shape 119"/>
          <p:cNvSpPr txBox="1"/>
          <p:nvPr/>
        </p:nvSpPr>
        <p:spPr>
          <a:xfrm>
            <a:off y="4316412" x="3673475"/>
            <a:ext cy="2308200" cx="51705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This translates to ems like this:</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h1 = 32 pixels → 32 ÷ 16 = 2 ems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h2 = 24 pixels → 24 ÷ 16 = 1.5 ems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h3 = 22 pixels → 22 ÷ 16 = 1.375 ems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h4 = 20 pixels → 20 ÷ 16 = 1.25 ems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h5 = 18 pixels → 18 ÷ 16 = 1.125 ems</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h6 = 16 pixels → 16 ÷ 16 = 1 ems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nvSpPr>
        <p:spPr>
          <a:xfrm>
            <a:off y="301625" x="492125"/>
            <a:ext cy="923924" cx="8034336"/>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Once we know the size of the type, we have to determine the line height. To do that we take the target line height and divide it by the size of the type. For example, our h1 elements are 32 pixels. We divide that by 24 to get 0.75em line height.</a:t>
            </a:r>
          </a:p>
        </p:txBody>
      </p:sp>
      <p:pic>
        <p:nvPicPr>
          <p:cNvPr id="125" name="Shape 125"/>
          <p:cNvPicPr preferRelativeResize="0"/>
          <p:nvPr/>
        </p:nvPicPr>
        <p:blipFill>
          <a:blip r:embed="rId3"/>
          <a:stretch>
            <a:fillRect/>
          </a:stretch>
        </p:blipFill>
        <p:spPr>
          <a:xfrm>
            <a:off y="1436687" x="492125"/>
            <a:ext cy="5024437" cx="4678361"/>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pic>
        <p:nvPicPr>
          <p:cNvPr id="130" name="Shape 130"/>
          <p:cNvPicPr preferRelativeResize="0"/>
          <p:nvPr/>
        </p:nvPicPr>
        <p:blipFill>
          <a:blip r:embed="rId3"/>
          <a:stretch>
            <a:fillRect/>
          </a:stretch>
        </p:blipFill>
        <p:spPr>
          <a:xfrm>
            <a:off y="334962" x="315912"/>
            <a:ext cy="2249486" cx="4681537"/>
          </a:xfrm>
          <a:prstGeom prst="rect">
            <a:avLst/>
          </a:prstGeom>
        </p:spPr>
      </p:pic>
      <p:sp>
        <p:nvSpPr>
          <p:cNvPr id="131" name="Shape 131"/>
          <p:cNvSpPr txBox="1"/>
          <p:nvPr/>
        </p:nvSpPr>
        <p:spPr>
          <a:xfrm>
            <a:off y="2806700" x="315912"/>
            <a:ext cy="2308225" cx="2670175"/>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Let's test it out!</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For reasons I don't really understand, the larger elements don't sit properly on the lines, but the important thing is that the paragraph text does.</a:t>
            </a:r>
          </a:p>
        </p:txBody>
      </p:sp>
      <p:pic>
        <p:nvPicPr>
          <p:cNvPr id="132" name="Shape 132"/>
          <p:cNvPicPr preferRelativeResize="0"/>
          <p:nvPr/>
        </p:nvPicPr>
        <p:blipFill>
          <a:blip r:embed="rId4"/>
          <a:stretch>
            <a:fillRect/>
          </a:stretch>
        </p:blipFill>
        <p:spPr>
          <a:xfrm>
            <a:off y="2863850" x="2986086"/>
            <a:ext cy="3843337" cx="6145211"/>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a:blip r:embed="rId3"/>
          <a:stretch>
            <a:fillRect/>
          </a:stretch>
        </p:blipFill>
        <p:spPr>
          <a:xfrm>
            <a:off y="430212" x="317500"/>
            <a:ext cy="1406525" cx="5148261"/>
          </a:xfrm>
          <a:prstGeom prst="rect">
            <a:avLst/>
          </a:prstGeom>
        </p:spPr>
      </p:pic>
      <p:sp>
        <p:nvSpPr>
          <p:cNvPr id="138" name="Shape 138"/>
          <p:cNvSpPr txBox="1"/>
          <p:nvPr/>
        </p:nvSpPr>
        <p:spPr>
          <a:xfrm>
            <a:off y="650875" x="5789612"/>
            <a:ext cy="3138487" cx="32131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If you really want to get the positioning just right, a little bit of relative positioning can get the errant headers in line.</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 set the top to -0.2 em for the h1s and h2s. I set it to -0.1em for the h3s and h4s.</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Ok let's get some real content on the page.</a:t>
            </a:r>
          </a:p>
        </p:txBody>
      </p:sp>
      <p:pic>
        <p:nvPicPr>
          <p:cNvPr id="139" name="Shape 139"/>
          <p:cNvPicPr preferRelativeResize="0"/>
          <p:nvPr/>
        </p:nvPicPr>
        <p:blipFill>
          <a:blip r:embed="rId4"/>
          <a:stretch>
            <a:fillRect/>
          </a:stretch>
        </p:blipFill>
        <p:spPr>
          <a:xfrm>
            <a:off y="2212975" x="0"/>
            <a:ext cy="4127500" cx="5168900"/>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pic>
        <p:nvPicPr>
          <p:cNvPr id="144" name="Shape 144"/>
          <p:cNvPicPr preferRelativeResize="0"/>
          <p:nvPr/>
        </p:nvPicPr>
        <p:blipFill>
          <a:blip r:embed="rId3"/>
          <a:stretch>
            <a:fillRect/>
          </a:stretch>
        </p:blipFill>
        <p:spPr>
          <a:xfrm>
            <a:off y="265112" x="450850"/>
            <a:ext cy="3794125" cx="2647949"/>
          </a:xfrm>
          <a:prstGeom prst="rect">
            <a:avLst/>
          </a:prstGeom>
        </p:spPr>
      </p:pic>
      <p:sp>
        <p:nvSpPr>
          <p:cNvPr id="145" name="Shape 145"/>
          <p:cNvSpPr txBox="1"/>
          <p:nvPr/>
        </p:nvSpPr>
        <p:spPr>
          <a:xfrm>
            <a:off y="265112" x="3665537"/>
            <a:ext cy="368299" cx="3946525"/>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Let's add some content about Llamas. </a:t>
            </a:r>
          </a:p>
        </p:txBody>
      </p:sp>
      <p:pic>
        <p:nvPicPr>
          <p:cNvPr id="146" name="Shape 146"/>
          <p:cNvPicPr preferRelativeResize="0"/>
          <p:nvPr/>
        </p:nvPicPr>
        <p:blipFill>
          <a:blip r:embed="rId4"/>
          <a:stretch>
            <a:fillRect/>
          </a:stretch>
        </p:blipFill>
        <p:spPr>
          <a:xfrm>
            <a:off y="876300" x="3506787"/>
            <a:ext cy="3363912" cx="53816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pic>
        <p:nvPicPr>
          <p:cNvPr id="151" name="Shape 151"/>
          <p:cNvPicPr preferRelativeResize="0"/>
          <p:nvPr/>
        </p:nvPicPr>
        <p:blipFill>
          <a:blip r:embed="rId3"/>
          <a:stretch>
            <a:fillRect/>
          </a:stretch>
        </p:blipFill>
        <p:spPr>
          <a:xfrm>
            <a:off y="392112" x="415925"/>
            <a:ext cy="2268537" cx="5210174"/>
          </a:xfrm>
          <a:prstGeom prst="rect">
            <a:avLst/>
          </a:prstGeom>
        </p:spPr>
      </p:pic>
      <p:sp>
        <p:nvSpPr>
          <p:cNvPr id="152" name="Shape 152"/>
          <p:cNvSpPr txBox="1"/>
          <p:nvPr/>
        </p:nvSpPr>
        <p:spPr>
          <a:xfrm>
            <a:off y="2849561" x="415925"/>
            <a:ext cy="1200150" cx="5210174"/>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grid is getting in the way of seeing our work now. So I added this rule and moved the background image for the grid in there. Now it only shows when we hover over the #content div.</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pic>
        <p:nvPicPr>
          <p:cNvPr id="157" name="Shape 157"/>
          <p:cNvPicPr preferRelativeResize="0"/>
          <p:nvPr/>
        </p:nvPicPr>
        <p:blipFill>
          <a:blip r:embed="rId3"/>
          <a:stretch>
            <a:fillRect/>
          </a:stretch>
        </p:blipFill>
        <p:spPr>
          <a:xfrm>
            <a:off y="338137" x="323850"/>
            <a:ext cy="819149" cx="2541587"/>
          </a:xfrm>
          <a:prstGeom prst="rect">
            <a:avLst/>
          </a:prstGeom>
        </p:spPr>
      </p:pic>
      <p:sp>
        <p:nvSpPr>
          <p:cNvPr id="158" name="Shape 158"/>
          <p:cNvSpPr txBox="1"/>
          <p:nvPr/>
        </p:nvSpPr>
        <p:spPr>
          <a:xfrm>
            <a:off y="338137" x="3054350"/>
            <a:ext cy="368299" cx="5849936"/>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can create an intro paragraph with some special sizing.</a:t>
            </a:r>
          </a:p>
        </p:txBody>
      </p:sp>
      <p:pic>
        <p:nvPicPr>
          <p:cNvPr id="159" name="Shape 159"/>
          <p:cNvPicPr preferRelativeResize="0"/>
          <p:nvPr/>
        </p:nvPicPr>
        <p:blipFill>
          <a:blip r:embed="rId4"/>
          <a:stretch>
            <a:fillRect/>
          </a:stretch>
        </p:blipFill>
        <p:spPr>
          <a:xfrm>
            <a:off y="1558925" x="323850"/>
            <a:ext cy="492125" cx="6415087"/>
          </a:xfrm>
          <a:prstGeom prst="rect">
            <a:avLst/>
          </a:prstGeom>
        </p:spPr>
      </p:pic>
      <p:sp>
        <p:nvSpPr>
          <p:cNvPr id="160" name="Shape 160"/>
          <p:cNvSpPr txBox="1"/>
          <p:nvPr/>
        </p:nvSpPr>
        <p:spPr>
          <a:xfrm>
            <a:off y="2266950" x="3054350"/>
            <a:ext cy="1201737" cx="570706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Images can be a pain in baseline grid layouts, but if we just float them left or right and let the text wrap around them, it usually works out pretty well. Notice I set</a:t>
            </a:r>
            <a:r>
              <a:rPr sz="1600" lang="en-US">
                <a:solidFill>
                  <a:schemeClr val="dk1"/>
                </a:solidFill>
              </a:rPr>
              <a:t> </a:t>
            </a:r>
            <a:r>
              <a:rPr strike="noStrike" u="none" b="0" cap="none" baseline="0" sz="1600" lang="en-US" i="0">
                <a:solidFill>
                  <a:schemeClr val="dk1"/>
                </a:solidFill>
                <a:latin typeface="Arial"/>
                <a:ea typeface="Arial"/>
                <a:cs typeface="Arial"/>
                <a:sym typeface="Arial"/>
              </a:rPr>
              <a:t>up the width of the picture to fill three columns exactly.</a:t>
            </a:r>
          </a:p>
        </p:txBody>
      </p:sp>
      <p:pic>
        <p:nvPicPr>
          <p:cNvPr id="161" name="Shape 161"/>
          <p:cNvPicPr preferRelativeResize="0"/>
          <p:nvPr/>
        </p:nvPicPr>
        <p:blipFill>
          <a:blip r:embed="rId5"/>
          <a:stretch>
            <a:fillRect/>
          </a:stretch>
        </p:blipFill>
        <p:spPr>
          <a:xfrm>
            <a:off y="3505200" x="323850"/>
            <a:ext cy="852486" cx="229235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y="0" x="0"/>
          <a:ext cy="0" cx="0"/>
          <a:chOff y="0" x="0"/>
          <a:chExt cy="0" cx="0"/>
        </a:xfrm>
      </p:grpSpPr>
      <p:pic>
        <p:nvPicPr>
          <p:cNvPr id="166" name="Shape 166"/>
          <p:cNvPicPr preferRelativeResize="0"/>
          <p:nvPr/>
        </p:nvPicPr>
        <p:blipFill>
          <a:blip r:embed="rId3"/>
          <a:stretch>
            <a:fillRect/>
          </a:stretch>
        </p:blipFill>
        <p:spPr>
          <a:xfrm>
            <a:off y="263525" x="520700"/>
            <a:ext cy="3319461" cx="3298825"/>
          </a:xfrm>
          <a:prstGeom prst="rect">
            <a:avLst/>
          </a:prstGeom>
        </p:spPr>
      </p:pic>
      <p:sp>
        <p:nvSpPr>
          <p:cNvPr id="167" name="Shape 167"/>
          <p:cNvSpPr txBox="1"/>
          <p:nvPr/>
        </p:nvSpPr>
        <p:spPr>
          <a:xfrm>
            <a:off y="263525" x="4105275"/>
            <a:ext cy="646112" cx="4429124"/>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Let's add some more content, including a list, which will need some styling as well.</a:t>
            </a:r>
          </a:p>
        </p:txBody>
      </p:sp>
      <p:pic>
        <p:nvPicPr>
          <p:cNvPr id="168" name="Shape 168"/>
          <p:cNvPicPr preferRelativeResize="0"/>
          <p:nvPr/>
        </p:nvPicPr>
        <p:blipFill>
          <a:blip r:embed="rId4"/>
          <a:stretch>
            <a:fillRect/>
          </a:stretch>
        </p:blipFill>
        <p:spPr>
          <a:xfrm>
            <a:off y="1035050" x="4186237"/>
            <a:ext cy="884237" cx="2322512"/>
          </a:xfrm>
          <a:prstGeom prst="rect">
            <a:avLst/>
          </a:prstGeom>
        </p:spPr>
      </p:pic>
      <p:pic>
        <p:nvPicPr>
          <p:cNvPr id="169" name="Shape 169"/>
          <p:cNvPicPr preferRelativeResize="0"/>
          <p:nvPr/>
        </p:nvPicPr>
        <p:blipFill>
          <a:blip r:embed="rId5"/>
          <a:stretch>
            <a:fillRect/>
          </a:stretch>
        </p:blipFill>
        <p:spPr>
          <a:xfrm>
            <a:off y="2082800" x="4186237"/>
            <a:ext cy="1765299" cx="2055812"/>
          </a:xfrm>
          <a:prstGeom prst="rect">
            <a:avLst/>
          </a:prstGeom>
        </p:spPr>
      </p:pic>
      <p:pic>
        <p:nvPicPr>
          <p:cNvPr id="170" name="Shape 170"/>
          <p:cNvPicPr preferRelativeResize="0"/>
          <p:nvPr/>
        </p:nvPicPr>
        <p:blipFill>
          <a:blip r:embed="rId6"/>
          <a:stretch>
            <a:fillRect/>
          </a:stretch>
        </p:blipFill>
        <p:spPr>
          <a:xfrm>
            <a:off y="4183062" x="4186237"/>
            <a:ext cy="679449" cx="2201861"/>
          </a:xfrm>
          <a:prstGeom prst="rect">
            <a:avLst/>
          </a:prstGeom>
        </p:spPr>
      </p:pic>
      <p:sp>
        <p:nvSpPr>
          <p:cNvPr id="171" name="Shape 171"/>
          <p:cNvSpPr txBox="1"/>
          <p:nvPr/>
        </p:nvSpPr>
        <p:spPr>
          <a:xfrm>
            <a:off y="5140325" x="4186237"/>
            <a:ext cy="646112" cx="3998911"/>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can add UL's to the rule that puts margin on the bottom of elements.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pic>
        <p:nvPicPr>
          <p:cNvPr id="176" name="Shape 176"/>
          <p:cNvPicPr preferRelativeResize="0"/>
          <p:nvPr/>
        </p:nvPicPr>
        <p:blipFill>
          <a:blip r:embed="rId3"/>
          <a:stretch>
            <a:fillRect/>
          </a:stretch>
        </p:blipFill>
        <p:spPr>
          <a:xfrm>
            <a:off y="393700" x="482600"/>
            <a:ext cy="495300" cx="1270000"/>
          </a:xfrm>
          <a:prstGeom prst="rect">
            <a:avLst/>
          </a:prstGeom>
        </p:spPr>
      </p:pic>
      <p:pic>
        <p:nvPicPr>
          <p:cNvPr id="177" name="Shape 177"/>
          <p:cNvPicPr preferRelativeResize="0"/>
          <p:nvPr/>
        </p:nvPicPr>
        <p:blipFill>
          <a:blip r:embed="rId4"/>
          <a:stretch>
            <a:fillRect/>
          </a:stretch>
        </p:blipFill>
        <p:spPr>
          <a:xfrm>
            <a:off y="393700" x="2205036"/>
            <a:ext cy="457200" cx="1498600"/>
          </a:xfrm>
          <a:prstGeom prst="rect">
            <a:avLst/>
          </a:prstGeom>
        </p:spPr>
      </p:pic>
      <p:sp>
        <p:nvSpPr>
          <p:cNvPr id="178" name="Shape 178"/>
          <p:cNvSpPr txBox="1"/>
          <p:nvPr/>
        </p:nvSpPr>
        <p:spPr>
          <a:xfrm>
            <a:off y="1058862" x="482600"/>
            <a:ext cy="646112" cx="8104187"/>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Notice the use of the nicer curly quotes down at the bottom of the page compared to the straight ones we are using at the top of the page. </a:t>
            </a:r>
          </a:p>
        </p:txBody>
      </p:sp>
      <p:pic>
        <p:nvPicPr>
          <p:cNvPr id="179" name="Shape 179"/>
          <p:cNvPicPr preferRelativeResize="0"/>
          <p:nvPr/>
        </p:nvPicPr>
        <p:blipFill>
          <a:blip r:embed="rId5"/>
          <a:stretch>
            <a:fillRect/>
          </a:stretch>
        </p:blipFill>
        <p:spPr>
          <a:xfrm>
            <a:off y="1960561" x="482600"/>
            <a:ext cy="520700" cx="3009900"/>
          </a:xfrm>
          <a:prstGeom prst="rect">
            <a:avLst/>
          </a:prstGeom>
        </p:spPr>
      </p:pic>
      <p:sp>
        <p:nvSpPr>
          <p:cNvPr id="180" name="Shape 180"/>
          <p:cNvSpPr txBox="1"/>
          <p:nvPr/>
        </p:nvSpPr>
        <p:spPr>
          <a:xfrm>
            <a:off y="2706686" x="482600"/>
            <a:ext cy="646112" cx="8104187"/>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can use HTML entities to get those characters to look right. This can be done for lots of special characters to give your text a nicer look and feel.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pic>
        <p:nvPicPr>
          <p:cNvPr id="53" name="Shape 53"/>
          <p:cNvPicPr preferRelativeResize="0"/>
          <p:nvPr/>
        </p:nvPicPr>
        <p:blipFill>
          <a:blip r:embed="rId3"/>
          <a:stretch>
            <a:fillRect/>
          </a:stretch>
        </p:blipFill>
        <p:spPr>
          <a:xfrm>
            <a:off y="603250" x="369887"/>
            <a:ext cy="3327399" cx="6281736"/>
          </a:xfrm>
          <a:prstGeom prst="rect">
            <a:avLst/>
          </a:prstGeom>
        </p:spPr>
      </p:pic>
      <p:sp>
        <p:nvSpPr>
          <p:cNvPr id="54" name="Shape 54"/>
          <p:cNvSpPr txBox="1"/>
          <p:nvPr/>
        </p:nvSpPr>
        <p:spPr>
          <a:xfrm>
            <a:off y="4732337" x="468312"/>
            <a:ext cy="1200150" cx="7707311"/>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We are going to use our typographic skills to look at some technical ways of building a baseline grid and make use of internal relationships to create a harmonious page. Note that this is really just a starting point. From here, you can add "personality" to the page.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pic>
        <p:nvPicPr>
          <p:cNvPr id="185" name="Shape 185"/>
          <p:cNvPicPr preferRelativeResize="0"/>
          <p:nvPr/>
        </p:nvPicPr>
        <p:blipFill>
          <a:blip r:embed="rId3"/>
          <a:stretch>
            <a:fillRect/>
          </a:stretch>
        </p:blipFill>
        <p:spPr>
          <a:xfrm>
            <a:off y="392112" x="169861"/>
            <a:ext cy="3902074" cx="4305300"/>
          </a:xfrm>
          <a:prstGeom prst="rect">
            <a:avLst/>
          </a:prstGeom>
        </p:spPr>
      </p:pic>
      <p:sp>
        <p:nvSpPr>
          <p:cNvPr id="186" name="Shape 186"/>
          <p:cNvSpPr txBox="1"/>
          <p:nvPr/>
        </p:nvSpPr>
        <p:spPr>
          <a:xfrm>
            <a:off y="823912" x="4868862"/>
            <a:ext cy="5078411" cx="39750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know that technically, we want to avoid rivers weird gaps in our text. The ragged edge on the right should look good, or if we want to justify the text we need to beware of these visual problems that crop up.</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Here is a cool thing to try. Use this hyphenator JavaScript to break up words and add hyphens automatically.</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It can be found here:</a:t>
            </a:r>
          </a:p>
          <a:p>
            <a:pPr algn="l" rtl="0" lvl="0" marR="0" indent="0" marL="0">
              <a:buClr>
                <a:schemeClr val="dk1"/>
              </a:buClr>
              <a:buSzPct val="25000"/>
              <a:buFont typeface="Arial"/>
              <a:buNone/>
            </a:pPr>
            <a:r>
              <a:rPr strike="noStrike" u="sng" b="0" cap="none" baseline="0" sz="1600" lang="en-US" i="0">
                <a:solidFill>
                  <a:schemeClr val="hlink"/>
                </a:solidFill>
                <a:latin typeface="Arial"/>
                <a:ea typeface="Arial"/>
                <a:cs typeface="Arial"/>
                <a:sym typeface="Arial"/>
                <a:hlinkClick r:id="rId4"/>
              </a:rPr>
              <a:t>http://code.google.com/p/hyphenator/</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will hook it up in a really simple way to try it out, but if you check out the documentation, there is a lot of functionality in this script.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pic>
        <p:nvPicPr>
          <p:cNvPr id="191" name="Shape 191"/>
          <p:cNvPicPr preferRelativeResize="0"/>
          <p:nvPr/>
        </p:nvPicPr>
        <p:blipFill>
          <a:blip r:embed="rId3"/>
          <a:stretch>
            <a:fillRect/>
          </a:stretch>
        </p:blipFill>
        <p:spPr>
          <a:xfrm>
            <a:off y="385762" x="363537"/>
            <a:ext cy="876300" cx="5662611"/>
          </a:xfrm>
          <a:prstGeom prst="rect">
            <a:avLst/>
          </a:prstGeom>
        </p:spPr>
      </p:pic>
      <p:sp>
        <p:nvSpPr>
          <p:cNvPr id="192" name="Shape 192"/>
          <p:cNvSpPr txBox="1"/>
          <p:nvPr/>
        </p:nvSpPr>
        <p:spPr>
          <a:xfrm>
            <a:off y="1541462" x="363537"/>
            <a:ext cy="647700" cx="8307387"/>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 have already downloaded and included the files we need, so all we have to do is hook it up and and initialize it.</a:t>
            </a:r>
          </a:p>
        </p:txBody>
      </p:sp>
      <p:pic>
        <p:nvPicPr>
          <p:cNvPr id="193" name="Shape 193"/>
          <p:cNvPicPr preferRelativeResize="0"/>
          <p:nvPr/>
        </p:nvPicPr>
        <p:blipFill>
          <a:blip r:embed="rId4"/>
          <a:stretch>
            <a:fillRect/>
          </a:stretch>
        </p:blipFill>
        <p:spPr>
          <a:xfrm>
            <a:off y="2487611" x="363537"/>
            <a:ext cy="1276350" cx="1595437"/>
          </a:xfrm>
          <a:prstGeom prst="rect">
            <a:avLst/>
          </a:prstGeom>
        </p:spPr>
      </p:pic>
      <p:pic>
        <p:nvPicPr>
          <p:cNvPr id="194" name="Shape 194"/>
          <p:cNvPicPr preferRelativeResize="0"/>
          <p:nvPr/>
        </p:nvPicPr>
        <p:blipFill>
          <a:blip r:embed="rId5"/>
          <a:stretch>
            <a:fillRect/>
          </a:stretch>
        </p:blipFill>
        <p:spPr>
          <a:xfrm>
            <a:off y="5019675" x="3151186"/>
            <a:ext cy="736600" cx="4241800"/>
          </a:xfrm>
          <a:prstGeom prst="rect">
            <a:avLst/>
          </a:prstGeom>
        </p:spPr>
      </p:pic>
      <p:pic>
        <p:nvPicPr>
          <p:cNvPr id="195" name="Shape 195"/>
          <p:cNvPicPr preferRelativeResize="0"/>
          <p:nvPr/>
        </p:nvPicPr>
        <p:blipFill>
          <a:blip r:embed="rId6"/>
          <a:stretch>
            <a:fillRect/>
          </a:stretch>
        </p:blipFill>
        <p:spPr>
          <a:xfrm>
            <a:off y="3894137" x="3151186"/>
            <a:ext cy="279400" cx="2209800"/>
          </a:xfrm>
          <a:prstGeom prst="rect">
            <a:avLst/>
          </a:prstGeom>
        </p:spPr>
      </p:pic>
      <p:sp>
        <p:nvSpPr>
          <p:cNvPr id="196" name="Shape 196"/>
          <p:cNvSpPr txBox="1"/>
          <p:nvPr/>
        </p:nvSpPr>
        <p:spPr>
          <a:xfrm>
            <a:off y="2751136" x="3062286"/>
            <a:ext cy="646112" cx="551815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At the top of the page, inform us what language the site is in and then add the class hyphenate to the column.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pic>
        <p:nvPicPr>
          <p:cNvPr id="201" name="Shape 201"/>
          <p:cNvPicPr preferRelativeResize="0"/>
          <p:nvPr/>
        </p:nvPicPr>
        <p:blipFill>
          <a:blip r:embed="rId3"/>
          <a:stretch>
            <a:fillRect/>
          </a:stretch>
        </p:blipFill>
        <p:spPr>
          <a:xfrm>
            <a:off y="381000" x="3530600"/>
            <a:ext cy="3055937" cx="3248025"/>
          </a:xfrm>
          <a:prstGeom prst="rect">
            <a:avLst/>
          </a:prstGeom>
        </p:spPr>
      </p:pic>
      <p:pic>
        <p:nvPicPr>
          <p:cNvPr id="202" name="Shape 202"/>
          <p:cNvPicPr preferRelativeResize="0"/>
          <p:nvPr/>
        </p:nvPicPr>
        <p:blipFill>
          <a:blip r:embed="rId4"/>
          <a:stretch>
            <a:fillRect/>
          </a:stretch>
        </p:blipFill>
        <p:spPr>
          <a:xfrm>
            <a:off y="415925" x="169861"/>
            <a:ext cy="3044825" cx="3360737"/>
          </a:xfrm>
          <a:prstGeom prst="rect">
            <a:avLst/>
          </a:prstGeom>
        </p:spPr>
      </p:pic>
      <p:sp>
        <p:nvSpPr>
          <p:cNvPr id="203" name="Shape 203"/>
          <p:cNvSpPr txBox="1"/>
          <p:nvPr/>
        </p:nvSpPr>
        <p:spPr>
          <a:xfrm>
            <a:off y="3733800" x="301625"/>
            <a:ext cy="923924" cx="3228975"/>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Before and After. Pretty cool eh?</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Justified looks good too.</a:t>
            </a:r>
          </a:p>
        </p:txBody>
      </p:sp>
      <p:pic>
        <p:nvPicPr>
          <p:cNvPr id="204" name="Shape 204"/>
          <p:cNvPicPr preferRelativeResize="0"/>
          <p:nvPr/>
        </p:nvPicPr>
        <p:blipFill>
          <a:blip r:embed="rId5"/>
          <a:stretch>
            <a:fillRect/>
          </a:stretch>
        </p:blipFill>
        <p:spPr>
          <a:xfrm>
            <a:off y="3733800" x="3684587"/>
            <a:ext cy="2870200" cx="3094036"/>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pic>
        <p:nvPicPr>
          <p:cNvPr id="209" name="Shape 209"/>
          <p:cNvPicPr preferRelativeResize="0"/>
          <p:nvPr/>
        </p:nvPicPr>
        <p:blipFill>
          <a:blip r:embed="rId3"/>
          <a:stretch>
            <a:fillRect/>
          </a:stretch>
        </p:blipFill>
        <p:spPr>
          <a:xfrm>
            <a:off y="393700" x="509587"/>
            <a:ext cy="785811" cx="1951037"/>
          </a:xfrm>
          <a:prstGeom prst="rect">
            <a:avLst/>
          </a:prstGeom>
        </p:spPr>
      </p:pic>
      <p:sp>
        <p:nvSpPr>
          <p:cNvPr id="210" name="Shape 210"/>
          <p:cNvSpPr txBox="1"/>
          <p:nvPr/>
        </p:nvSpPr>
        <p:spPr>
          <a:xfrm>
            <a:off y="393700" x="2767011"/>
            <a:ext cy="646112" cx="591185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This is another interesting rule to try out. It will indent all but the first paragraphs.</a:t>
            </a:r>
          </a:p>
        </p:txBody>
      </p:sp>
      <p:pic>
        <p:nvPicPr>
          <p:cNvPr id="211" name="Shape 211"/>
          <p:cNvPicPr preferRelativeResize="0"/>
          <p:nvPr/>
        </p:nvPicPr>
        <p:blipFill>
          <a:blip r:embed="rId4"/>
          <a:stretch>
            <a:fillRect/>
          </a:stretch>
        </p:blipFill>
        <p:spPr>
          <a:xfrm>
            <a:off y="2111375" x="509587"/>
            <a:ext cy="2439987" cx="3582986"/>
          </a:xfrm>
          <a:prstGeom prst="rect">
            <a:avLst/>
          </a:prstGeom>
        </p:spPr>
      </p:pic>
      <p:sp>
        <p:nvSpPr>
          <p:cNvPr id="212" name="Shape 212"/>
          <p:cNvSpPr txBox="1"/>
          <p:nvPr/>
        </p:nvSpPr>
        <p:spPr>
          <a:xfrm>
            <a:off y="4551362" x="509587"/>
            <a:ext cy="368299" cx="587851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Let's add a second column to round out our design.</a:t>
            </a:r>
          </a:p>
        </p:txBody>
      </p:sp>
      <p:pic>
        <p:nvPicPr>
          <p:cNvPr id="213" name="Shape 213"/>
          <p:cNvPicPr preferRelativeResize="0"/>
          <p:nvPr/>
        </p:nvPicPr>
        <p:blipFill>
          <a:blip r:embed="rId5"/>
          <a:stretch>
            <a:fillRect/>
          </a:stretch>
        </p:blipFill>
        <p:spPr>
          <a:xfrm>
            <a:off y="2236786" x="5640387"/>
            <a:ext cy="1122362" cx="2055812"/>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pic>
        <p:nvPicPr>
          <p:cNvPr id="218" name="Shape 218"/>
          <p:cNvPicPr preferRelativeResize="0"/>
          <p:nvPr/>
        </p:nvPicPr>
        <p:blipFill>
          <a:blip r:embed="rId3"/>
          <a:stretch>
            <a:fillRect/>
          </a:stretch>
        </p:blipFill>
        <p:spPr>
          <a:xfrm>
            <a:off y="309562" x="325437"/>
            <a:ext cy="3479800" cx="4943475"/>
          </a:xfrm>
          <a:prstGeom prst="rect">
            <a:avLst/>
          </a:prstGeom>
        </p:spPr>
      </p:pic>
      <p:sp>
        <p:nvSpPr>
          <p:cNvPr id="219" name="Shape 219"/>
          <p:cNvSpPr txBox="1"/>
          <p:nvPr/>
        </p:nvSpPr>
        <p:spPr>
          <a:xfrm>
            <a:off y="725487" x="5503862"/>
            <a:ext cy="3416299" cx="33401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It works, but there are a couple of things I want to fix. First, our roll over for our grid is not working correctly any more. We need to make the #content contain it's floated elements.</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Secondly, the first paragraph of this second column should be lower on the page I think. Also it starts with the intro text, which I don't really want.</a:t>
            </a:r>
          </a:p>
        </p:txBody>
      </p:sp>
      <p:pic>
        <p:nvPicPr>
          <p:cNvPr id="220" name="Shape 220"/>
          <p:cNvPicPr preferRelativeResize="0"/>
          <p:nvPr/>
        </p:nvPicPr>
        <p:blipFill>
          <a:blip r:embed="rId4"/>
          <a:stretch>
            <a:fillRect/>
          </a:stretch>
        </p:blipFill>
        <p:spPr>
          <a:xfrm>
            <a:off y="4017962" x="523875"/>
            <a:ext cy="555625" cx="3830637"/>
          </a:xfrm>
          <a:prstGeom prst="rect">
            <a:avLst/>
          </a:prstGeom>
        </p:spPr>
      </p:pic>
      <p:sp>
        <p:nvSpPr>
          <p:cNvPr id="221" name="Shape 221"/>
          <p:cNvSpPr txBox="1"/>
          <p:nvPr/>
        </p:nvSpPr>
        <p:spPr>
          <a:xfrm>
            <a:off y="4694237" x="523875"/>
            <a:ext cy="646112" cx="4745036"/>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 added this just below the reset script. It will make elements contain their floats.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pic>
        <p:nvPicPr>
          <p:cNvPr id="226" name="Shape 226"/>
          <p:cNvPicPr preferRelativeResize="0"/>
          <p:nvPr/>
        </p:nvPicPr>
        <p:blipFill>
          <a:blip r:embed="rId3"/>
          <a:stretch>
            <a:fillRect/>
          </a:stretch>
        </p:blipFill>
        <p:spPr>
          <a:xfrm>
            <a:off y="306387" x="419100"/>
            <a:ext cy="461962" cx="2490786"/>
          </a:xfrm>
          <a:prstGeom prst="rect">
            <a:avLst/>
          </a:prstGeom>
        </p:spPr>
      </p:pic>
      <p:sp>
        <p:nvSpPr>
          <p:cNvPr id="227" name="Shape 227"/>
          <p:cNvSpPr txBox="1"/>
          <p:nvPr/>
        </p:nvSpPr>
        <p:spPr>
          <a:xfrm>
            <a:off y="241300" x="3363912"/>
            <a:ext cy="923924" cx="538956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Next, I gave the first paragraph on the page a class and changed the rule that makes the text larger for the intro paragraph to that class.</a:t>
            </a:r>
          </a:p>
        </p:txBody>
      </p:sp>
      <p:pic>
        <p:nvPicPr>
          <p:cNvPr id="228" name="Shape 228"/>
          <p:cNvPicPr preferRelativeResize="0"/>
          <p:nvPr/>
        </p:nvPicPr>
        <p:blipFill>
          <a:blip r:embed="rId4"/>
          <a:stretch>
            <a:fillRect/>
          </a:stretch>
        </p:blipFill>
        <p:spPr>
          <a:xfrm>
            <a:off y="1165225" x="419100"/>
            <a:ext cy="969962" cx="2490787"/>
          </a:xfrm>
          <a:prstGeom prst="rect">
            <a:avLst/>
          </a:prstGeom>
        </p:spPr>
      </p:pic>
      <p:pic>
        <p:nvPicPr>
          <p:cNvPr id="229" name="Shape 229"/>
          <p:cNvPicPr preferRelativeResize="0"/>
          <p:nvPr/>
        </p:nvPicPr>
        <p:blipFill>
          <a:blip r:embed="rId5"/>
          <a:stretch>
            <a:fillRect/>
          </a:stretch>
        </p:blipFill>
        <p:spPr>
          <a:xfrm>
            <a:off y="2692400" x="419100"/>
            <a:ext cy="574674" cx="3979861"/>
          </a:xfrm>
          <a:prstGeom prst="rect">
            <a:avLst/>
          </a:prstGeom>
        </p:spPr>
      </p:pic>
      <p:sp>
        <p:nvSpPr>
          <p:cNvPr id="230" name="Shape 230"/>
          <p:cNvSpPr txBox="1"/>
          <p:nvPr/>
        </p:nvSpPr>
        <p:spPr>
          <a:xfrm>
            <a:off y="2692400" x="4710112"/>
            <a:ext cy="1200150" cx="404336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Then I added a class called second to the second column and a rule that pushes it down two more grid sections on the page.</a:t>
            </a:r>
          </a:p>
        </p:txBody>
      </p:sp>
      <p:pic>
        <p:nvPicPr>
          <p:cNvPr id="231" name="Shape 231"/>
          <p:cNvPicPr preferRelativeResize="0"/>
          <p:nvPr/>
        </p:nvPicPr>
        <p:blipFill>
          <a:blip r:embed="rId6"/>
          <a:stretch>
            <a:fillRect/>
          </a:stretch>
        </p:blipFill>
        <p:spPr>
          <a:xfrm>
            <a:off y="3752850" x="419100"/>
            <a:ext cy="695324" cx="2000249"/>
          </a:xfrm>
          <a:prstGeom prst="rect">
            <a:avLst/>
          </a:prstGeom>
        </p:spPr>
      </p:pic>
      <p:pic>
        <p:nvPicPr>
          <p:cNvPr id="232" name="Shape 232"/>
          <p:cNvPicPr preferRelativeResize="0"/>
          <p:nvPr/>
        </p:nvPicPr>
        <p:blipFill>
          <a:blip r:embed="rId7"/>
          <a:stretch>
            <a:fillRect/>
          </a:stretch>
        </p:blipFill>
        <p:spPr>
          <a:xfrm>
            <a:off y="4724400" x="2124075"/>
            <a:ext cy="1611311" cx="654685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nvSpPr>
        <p:spPr>
          <a:xfrm>
            <a:off y="333375" x="536575"/>
            <a:ext cy="922337" cx="805814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last thing to point out is the HTML at the bottom of the page. The proper way to mark up this blockquote is going to be a topic of discussion for some time in the web world, but this is currently not uncommon.</a:t>
            </a:r>
          </a:p>
        </p:txBody>
      </p:sp>
      <p:pic>
        <p:nvPicPr>
          <p:cNvPr id="238" name="Shape 238"/>
          <p:cNvPicPr preferRelativeResize="0"/>
          <p:nvPr/>
        </p:nvPicPr>
        <p:blipFill>
          <a:blip r:embed="rId3"/>
          <a:stretch>
            <a:fillRect/>
          </a:stretch>
        </p:blipFill>
        <p:spPr>
          <a:xfrm>
            <a:off y="1679575" x="611187"/>
            <a:ext cy="3006725" cx="3203575"/>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pic>
        <p:nvPicPr>
          <p:cNvPr id="243" name="Shape 243"/>
          <p:cNvPicPr preferRelativeResize="0"/>
          <p:nvPr/>
        </p:nvPicPr>
        <p:blipFill>
          <a:blip r:embed="rId3"/>
          <a:stretch>
            <a:fillRect/>
          </a:stretch>
        </p:blipFill>
        <p:spPr>
          <a:xfrm>
            <a:off y="446087" x="538162"/>
            <a:ext cy="5310186" cx="2927349"/>
          </a:xfrm>
          <a:prstGeom prst="rect">
            <a:avLst/>
          </a:prstGeom>
        </p:spPr>
      </p:pic>
      <p:sp>
        <p:nvSpPr>
          <p:cNvPr id="244" name="Shape 244"/>
          <p:cNvSpPr txBox="1"/>
          <p:nvPr/>
        </p:nvSpPr>
        <p:spPr>
          <a:xfrm>
            <a:off y="446087" x="3892550"/>
            <a:ext cy="3138487" cx="4786311"/>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This is an interesting set of rules. Notice the markup has no quotes or the mdash at the bottom. </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Sometimes it is appropriate to take these elements out of the markup. This is the case when they are there for decorative purposes and do not add meaning to the content.</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This may not be the appropriate time for it, but I wanted to show you the technique.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pic>
        <p:nvPicPr>
          <p:cNvPr id="59" name="Shape 59"/>
          <p:cNvPicPr preferRelativeResize="0"/>
          <p:nvPr/>
        </p:nvPicPr>
        <p:blipFill>
          <a:blip r:embed="rId3"/>
          <a:stretch>
            <a:fillRect/>
          </a:stretch>
        </p:blipFill>
        <p:spPr>
          <a:xfrm>
            <a:off y="249237" x="395287"/>
            <a:ext cy="1982787" cx="4465637"/>
          </a:xfrm>
          <a:prstGeom prst="rect">
            <a:avLst/>
          </a:prstGeom>
        </p:spPr>
      </p:pic>
      <p:sp>
        <p:nvSpPr>
          <p:cNvPr id="60" name="Shape 60"/>
          <p:cNvSpPr txBox="1"/>
          <p:nvPr/>
        </p:nvSpPr>
        <p:spPr>
          <a:xfrm>
            <a:off y="249237" x="5094287"/>
            <a:ext cy="3694200" cx="39029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We will start with a simple HTML5 file. There is a style sheet attached, but the style sheet is empty. </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first thing we have to do is get a reset script. I am going to use the famous Eric Meyer CSS reset for this page.</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You can find it here: </a:t>
            </a:r>
            <a:r>
              <a:rPr strike="noStrike" u="sng" b="0" cap="none" baseline="0" sz="1600" lang="en-US" i="0">
                <a:solidFill>
                  <a:schemeClr val="hlink"/>
                </a:solidFill>
                <a:latin typeface="Arial"/>
                <a:ea typeface="Arial"/>
                <a:cs typeface="Arial"/>
                <a:sym typeface="Arial"/>
                <a:hlinkClick r:id="rId4"/>
              </a:rPr>
              <a:t>http://meyerweb.com/eric/tools/css/reset/</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Or I also put it in the snipits.</a:t>
            </a:r>
          </a:p>
        </p:txBody>
      </p:sp>
      <p:pic>
        <p:nvPicPr>
          <p:cNvPr id="61" name="Shape 61"/>
          <p:cNvPicPr preferRelativeResize="0"/>
          <p:nvPr/>
        </p:nvPicPr>
        <p:blipFill>
          <a:blip r:embed="rId5"/>
          <a:stretch>
            <a:fillRect/>
          </a:stretch>
        </p:blipFill>
        <p:spPr>
          <a:xfrm>
            <a:off y="2619375" x="1633537"/>
            <a:ext cy="3778250" cx="3197224"/>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pic>
        <p:nvPicPr>
          <p:cNvPr id="66" name="Shape 66"/>
          <p:cNvPicPr preferRelativeResize="0"/>
          <p:nvPr/>
        </p:nvPicPr>
        <p:blipFill>
          <a:blip r:embed="rId3"/>
          <a:stretch>
            <a:fillRect/>
          </a:stretch>
        </p:blipFill>
        <p:spPr>
          <a:xfrm>
            <a:off y="393700" x="341312"/>
            <a:ext cy="847724" cx="4875212"/>
          </a:xfrm>
          <a:prstGeom prst="rect">
            <a:avLst/>
          </a:prstGeom>
        </p:spPr>
      </p:pic>
      <p:sp>
        <p:nvSpPr>
          <p:cNvPr id="67" name="Shape 67"/>
          <p:cNvSpPr txBox="1"/>
          <p:nvPr/>
        </p:nvSpPr>
        <p:spPr>
          <a:xfrm>
            <a:off y="1436687" x="341312"/>
            <a:ext cy="4800600" cx="487521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Next, I will add some basic settings for the page. At the end, try putting in some different font stacks and see what you get.</a:t>
            </a:r>
          </a:p>
          <a:p>
            <a:r>
              <a:t/>
            </a:r>
          </a:p>
          <a:p>
            <a:pPr algn="l" rtl="0" lvl="0" marR="0" indent="0" marL="0">
              <a:buClr>
                <a:schemeClr val="dk1"/>
              </a:buClr>
              <a:buSzPct val="25000"/>
              <a:buFont typeface="Arial"/>
              <a:buNone/>
            </a:pPr>
            <a:r>
              <a:rPr strike="noStrike" u="none" b="1" cap="none" baseline="0" sz="1800" lang="en-US" i="0">
                <a:solidFill>
                  <a:schemeClr val="dk1"/>
                </a:solidFill>
                <a:latin typeface="Arial"/>
                <a:ea typeface="Arial"/>
                <a:cs typeface="Arial"/>
                <a:sym typeface="Arial"/>
              </a:rPr>
              <a:t>About font sizes:</a:t>
            </a:r>
          </a:p>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Our reset script is setting the font at 100%, which is about 16px for most browsers. 16px is not the same size for every typeface. It depends a lot on how the designer made the typeface.</a:t>
            </a:r>
          </a:p>
          <a:p>
            <a:r>
              <a:t/>
            </a:r>
          </a:p>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Some web designers are moving back to using pixels to define sizes in CSS, but most are using ems (the width of a letter 'm'), and there are still good reasons for using relative sizes for this, as we will see.</a:t>
            </a:r>
          </a:p>
          <a:p>
            <a:r>
              <a:t/>
            </a:r>
          </a:p>
          <a:p>
            <a:r>
              <a:t/>
            </a:r>
          </a:p>
        </p:txBody>
      </p:sp>
      <p:sp>
        <p:nvSpPr>
          <p:cNvPr id="68" name="Shape 68"/>
          <p:cNvSpPr txBox="1"/>
          <p:nvPr/>
        </p:nvSpPr>
        <p:spPr>
          <a:xfrm>
            <a:off y="1436687" x="5449887"/>
            <a:ext cy="3692524" cx="35305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If you wanted to use 12 pixel type, you would figure out the ems like this:</a:t>
            </a:r>
          </a:p>
          <a:p>
            <a:r>
              <a:t/>
            </a:r>
          </a:p>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16px * 0.75 = 12px.</a:t>
            </a:r>
          </a:p>
          <a:p>
            <a:r>
              <a:t/>
            </a:r>
          </a:p>
          <a:p>
            <a:pPr algn="l" rtl="0" lvl="0" marR="0" indent="0" marL="0">
              <a:buClr>
                <a:schemeClr val="dk1"/>
              </a:buClr>
              <a:buSzPct val="25000"/>
              <a:buFont typeface="Arial"/>
              <a:buNone/>
            </a:pPr>
            <a:r>
              <a:rPr strike="noStrike" u="none" b="0" cap="none" baseline="0" sz="1800" lang="en-US" i="0">
                <a:solidFill>
                  <a:srgbClr val="0000FF"/>
                </a:solidFill>
                <a:latin typeface="Arial"/>
                <a:ea typeface="Arial"/>
                <a:cs typeface="Arial"/>
                <a:sym typeface="Arial"/>
              </a:rPr>
              <a:t>font-size: 0.75em;</a:t>
            </a:r>
          </a:p>
          <a:p>
            <a:r>
              <a:t/>
            </a:r>
          </a:p>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However, according to </a:t>
            </a:r>
            <a:r>
              <a:rPr strike="noStrike" u="sng" b="0" cap="none" baseline="0" sz="1800" lang="en-US" i="0">
                <a:solidFill>
                  <a:schemeClr val="hlink"/>
                </a:solidFill>
                <a:latin typeface="Arial"/>
                <a:ea typeface="Arial"/>
                <a:cs typeface="Arial"/>
                <a:sym typeface="Arial"/>
                <a:hlinkClick r:id="rId4"/>
              </a:rPr>
              <a:t>this article </a:t>
            </a:r>
            <a:r>
              <a:rPr strike="noStrike" u="none" b="0" cap="none" baseline="0" sz="1800" lang="en-US" i="0">
                <a:solidFill>
                  <a:schemeClr val="dk1"/>
                </a:solidFill>
                <a:latin typeface="Arial"/>
                <a:ea typeface="Arial"/>
                <a:cs typeface="Arial"/>
                <a:sym typeface="Arial"/>
              </a:rPr>
              <a:t>16px is actually just about right for reading on a screen. So we will leave our sizing at the 100% default size.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pic>
        <p:nvPicPr>
          <p:cNvPr id="73" name="Shape 73"/>
          <p:cNvPicPr preferRelativeResize="0"/>
          <p:nvPr/>
        </p:nvPicPr>
        <p:blipFill>
          <a:blip r:embed="rId3"/>
          <a:stretch>
            <a:fillRect/>
          </a:stretch>
        </p:blipFill>
        <p:spPr>
          <a:xfrm>
            <a:off y="322262" x="366712"/>
            <a:ext cy="1287461" cx="1614487"/>
          </a:xfrm>
          <a:prstGeom prst="rect">
            <a:avLst/>
          </a:prstGeom>
        </p:spPr>
      </p:pic>
      <p:sp>
        <p:nvSpPr>
          <p:cNvPr id="74" name="Shape 74"/>
          <p:cNvSpPr txBox="1"/>
          <p:nvPr/>
        </p:nvSpPr>
        <p:spPr>
          <a:xfrm>
            <a:off y="322262" x="2305050"/>
            <a:ext cy="1200150" cx="6327775"/>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Next I will put a DIV on the page for content and add a few basic styles. The div will be centered on the page and set to 960 pixels wide. We are going to use the popular 960 grid to layout our page because it gives us such easy numbers to work with.</a:t>
            </a:r>
          </a:p>
        </p:txBody>
      </p:sp>
      <p:pic>
        <p:nvPicPr>
          <p:cNvPr id="75" name="Shape 75"/>
          <p:cNvPicPr preferRelativeResize="0"/>
          <p:nvPr/>
        </p:nvPicPr>
        <p:blipFill>
          <a:blip r:embed="rId4"/>
          <a:stretch>
            <a:fillRect/>
          </a:stretch>
        </p:blipFill>
        <p:spPr>
          <a:xfrm>
            <a:off y="2112961" x="366712"/>
            <a:ext cy="1597025" cx="5848350"/>
          </a:xfrm>
          <a:prstGeom prst="rect">
            <a:avLst/>
          </a:prstGeom>
        </p:spPr>
      </p:pic>
      <p:pic>
        <p:nvPicPr>
          <p:cNvPr id="76" name="Shape 76"/>
          <p:cNvPicPr preferRelativeResize="0"/>
          <p:nvPr/>
        </p:nvPicPr>
        <p:blipFill>
          <a:blip r:embed="rId5"/>
          <a:stretch>
            <a:fillRect/>
          </a:stretch>
        </p:blipFill>
        <p:spPr>
          <a:xfrm>
            <a:off y="3832225" x="166686"/>
            <a:ext cy="2919412" cx="4672012"/>
          </a:xfrm>
          <a:prstGeom prst="rect">
            <a:avLst/>
          </a:prstGeom>
        </p:spPr>
      </p:pic>
      <p:sp>
        <p:nvSpPr>
          <p:cNvPr id="77" name="Shape 77"/>
          <p:cNvSpPr txBox="1"/>
          <p:nvPr/>
        </p:nvSpPr>
        <p:spPr>
          <a:xfrm>
            <a:off y="3930650" x="5102225"/>
            <a:ext cy="923924" cx="35305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grid consists of 16 columns, each column is 60 pixels wide with 10 pixels gutter on each side.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pic>
        <p:nvPicPr>
          <p:cNvPr id="82" name="Shape 82"/>
          <p:cNvPicPr preferRelativeResize="0"/>
          <p:nvPr/>
        </p:nvPicPr>
        <p:blipFill>
          <a:blip r:embed="rId3"/>
          <a:stretch>
            <a:fillRect/>
          </a:stretch>
        </p:blipFill>
        <p:spPr>
          <a:xfrm>
            <a:off y="287337" x="277812"/>
            <a:ext cy="1360486" cx="5033961"/>
          </a:xfrm>
          <a:prstGeom prst="rect">
            <a:avLst/>
          </a:prstGeom>
        </p:spPr>
      </p:pic>
      <p:sp>
        <p:nvSpPr>
          <p:cNvPr id="83" name="Shape 83"/>
          <p:cNvSpPr txBox="1"/>
          <p:nvPr/>
        </p:nvSpPr>
        <p:spPr>
          <a:xfrm>
            <a:off y="455612" x="5441950"/>
            <a:ext cy="1200299" cx="35507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If we add just a little bit of content to our page, you can see how it is lining up with the column on the left.</a:t>
            </a:r>
          </a:p>
        </p:txBody>
      </p:sp>
      <p:pic>
        <p:nvPicPr>
          <p:cNvPr id="84" name="Shape 84"/>
          <p:cNvPicPr preferRelativeResize="0"/>
          <p:nvPr/>
        </p:nvPicPr>
        <p:blipFill>
          <a:blip r:embed="rId4"/>
          <a:stretch>
            <a:fillRect/>
          </a:stretch>
        </p:blipFill>
        <p:spPr>
          <a:xfrm>
            <a:off y="2122486" x="0"/>
            <a:ext cy="4448175" cx="7113586"/>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nvSpPr>
        <p:spPr>
          <a:xfrm>
            <a:off y="528637" x="619125"/>
            <a:ext cy="3786299" cx="75545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1" cap="none" baseline="0" sz="2400" lang="en-US" i="0">
                <a:solidFill>
                  <a:schemeClr val="dk1"/>
                </a:solidFill>
                <a:latin typeface="Arial"/>
                <a:ea typeface="Arial"/>
                <a:cs typeface="Arial"/>
                <a:sym typeface="Arial"/>
              </a:rPr>
              <a:t>About Measure</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Measure is how long your lines are. 45 to 70 characters long is ideal for reading. We are going to divide our page into two columns in this case, each will consist of 8 of the 16 columns provided by the grid.</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The length of the line, combined with the space between lines, sets up a ratio that is important to the reading experience. We are going to use that ratio to determine everything about the way this document looks. We could use complex numbers based on the golden ratio, but for this example we will use easier numbers to work with.</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Before we get to that. Let's set up a column.</a:t>
            </a:r>
          </a:p>
        </p:txBody>
      </p:sp>
      <p:pic>
        <p:nvPicPr>
          <p:cNvPr id="90" name="Shape 90"/>
          <p:cNvPicPr preferRelativeResize="0"/>
          <p:nvPr/>
        </p:nvPicPr>
        <p:blipFill>
          <a:blip r:embed="rId3"/>
          <a:stretch>
            <a:fillRect/>
          </a:stretch>
        </p:blipFill>
        <p:spPr>
          <a:xfrm>
            <a:off y="4641850" x="712787"/>
            <a:ext cy="1570036" cx="5024437"/>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stretch>
            <a:fillRect/>
          </a:stretch>
        </p:blipFill>
        <p:spPr>
          <a:xfrm>
            <a:off y="355600" x="387350"/>
            <a:ext cy="2433637" cx="2092324"/>
          </a:xfrm>
          <a:prstGeom prst="rect">
            <a:avLst/>
          </a:prstGeom>
        </p:spPr>
      </p:pic>
      <p:sp>
        <p:nvSpPr>
          <p:cNvPr id="96" name="Shape 96"/>
          <p:cNvSpPr txBox="1"/>
          <p:nvPr/>
        </p:nvSpPr>
        <p:spPr>
          <a:xfrm>
            <a:off y="355600" x="3144836"/>
            <a:ext cy="3670199" cx="50118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I am going to add the width rule to .column. But I am also going to add the padding to .column and take it out of the content and change the width in content to 960px. You will see if you test the page, that it looks the same. Later we will add a second column.</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For the vertical rhythm of the page, I am going to set the line height to 1.5em. This is the same as 24px.</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16 * 1.5 = 24</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24 is going to be like a magic number for us. We will set everything in relation to this magic number, creating a visual relationship that makes sense.</a:t>
            </a:r>
          </a:p>
        </p:txBody>
      </p:sp>
      <p:pic>
        <p:nvPicPr>
          <p:cNvPr id="97" name="Shape 97"/>
          <p:cNvPicPr preferRelativeResize="0"/>
          <p:nvPr/>
        </p:nvPicPr>
        <p:blipFill>
          <a:blip r:embed="rId4"/>
          <a:stretch>
            <a:fillRect/>
          </a:stretch>
        </p:blipFill>
        <p:spPr>
          <a:xfrm>
            <a:off y="4411087" x="3244461"/>
            <a:ext cy="1228724" cx="209232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pic>
        <p:nvPicPr>
          <p:cNvPr id="102" name="Shape 102"/>
          <p:cNvPicPr preferRelativeResize="0"/>
          <p:nvPr/>
        </p:nvPicPr>
        <p:blipFill>
          <a:blip r:embed="rId3"/>
          <a:stretch>
            <a:fillRect/>
          </a:stretch>
        </p:blipFill>
        <p:spPr>
          <a:xfrm>
            <a:off y="225425" x="263525"/>
            <a:ext cy="1271586" cx="4687886"/>
          </a:xfrm>
          <a:prstGeom prst="rect">
            <a:avLst/>
          </a:prstGeom>
        </p:spPr>
      </p:pic>
      <p:sp>
        <p:nvSpPr>
          <p:cNvPr id="103" name="Shape 103"/>
          <p:cNvSpPr txBox="1"/>
          <p:nvPr/>
        </p:nvSpPr>
        <p:spPr>
          <a:xfrm>
            <a:off y="225425" x="5162550"/>
            <a:ext cy="2862261" cx="372745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Let's update the grid to show our baselines. There is an image in the folder that is ready to use for this. Just change the '1' to a '2' for the background image and you will see it.</a:t>
            </a:r>
          </a:p>
          <a:p>
            <a:r>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You will notice that the text does not sit right on the baseline. We can fix that by just adjusting the position of the background image a bit.</a:t>
            </a:r>
          </a:p>
        </p:txBody>
      </p:sp>
      <p:pic>
        <p:nvPicPr>
          <p:cNvPr id="104" name="Shape 104"/>
          <p:cNvPicPr preferRelativeResize="0"/>
          <p:nvPr/>
        </p:nvPicPr>
        <p:blipFill>
          <a:blip r:embed="rId4"/>
          <a:stretch>
            <a:fillRect/>
          </a:stretch>
        </p:blipFill>
        <p:spPr>
          <a:xfrm>
            <a:off y="1981200" x="149225"/>
            <a:ext cy="3063875" cx="4900612"/>
          </a:xfrm>
          <a:prstGeom prst="rect">
            <a:avLst/>
          </a:prstGeom>
        </p:spPr>
      </p:pic>
      <p:pic>
        <p:nvPicPr>
          <p:cNvPr id="105" name="Shape 105"/>
          <p:cNvPicPr preferRelativeResize="0"/>
          <p:nvPr/>
        </p:nvPicPr>
        <p:blipFill>
          <a:blip r:embed="rId5"/>
          <a:stretch>
            <a:fillRect/>
          </a:stretch>
        </p:blipFill>
        <p:spPr>
          <a:xfrm>
            <a:off y="5229225" x="263525"/>
            <a:ext cy="1362074" cx="5243512"/>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