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8" r:id="rId1"/>
    <p:sldMasterId id="2147483659"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0160000" cy="7620000"/>
  <p:notesSz cx="7620000" cy="10160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40" y="-114"/>
      </p:cViewPr>
      <p:guideLst>
        <p:guide orient="horz" pos="2400"/>
        <p:guide pos="32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62000" y="4826000"/>
            <a:ext cx="6096000" cy="45720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5" name="Shape 10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5" name="Shape 115"/>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1" name="Shape 131"/>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270250" y="762000"/>
            <a:ext cx="508020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 name="Shape 4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lvl="0" rtl="0">
              <a:spcBef>
                <a:spcPts val="0"/>
              </a:spcBef>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7" name="Shape 5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9" name="Shape 79"/>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7" name="Shape 87"/>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270250" y="762000"/>
            <a:ext cx="5080250" cy="3809999"/>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762000" y="4826000"/>
            <a:ext cx="6096000" cy="4572000"/>
          </a:xfrm>
          <a:prstGeom prst="rect">
            <a:avLst/>
          </a:prstGeom>
        </p:spPr>
        <p:txBody>
          <a:bodyPr lIns="91425" tIns="91425" rIns="91425" bIns="91425" anchor="t" anchorCtr="0">
            <a:noAutofit/>
          </a:bodyPr>
          <a:lstStyle/>
          <a:p>
            <a:pPr>
              <a:spcBef>
                <a:spcPts val="0"/>
              </a:spcBef>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04800" y="6705600"/>
            <a:ext cx="9550500" cy="609599"/>
          </a:xfrm>
          <a:prstGeom prst="rect">
            <a:avLst/>
          </a:prstGeom>
          <a:noFill/>
          <a:ln>
            <a:noFill/>
          </a:ln>
        </p:spPr>
        <p:txBody>
          <a:bodyPr lIns="91425" tIns="91425" rIns="91425" bIns="91425" anchor="t" anchorCtr="0"/>
          <a:lstStyle>
            <a:lvl1pPr algn="ctr" rtl="0">
              <a:spcBef>
                <a:spcPts val="0"/>
              </a:spcBef>
              <a:buSzPct val="100000"/>
              <a:defRPr sz="3200"/>
            </a:lvl1pPr>
            <a:lvl2pPr algn="ctr" rtl="0">
              <a:spcBef>
                <a:spcPts val="0"/>
              </a:spcBef>
              <a:buSzPct val="100000"/>
              <a:defRPr sz="3200"/>
            </a:lvl2pPr>
            <a:lvl3pPr algn="ctr" rtl="0">
              <a:spcBef>
                <a:spcPts val="0"/>
              </a:spcBef>
              <a:buSzPct val="100000"/>
              <a:defRPr sz="3200"/>
            </a:lvl3pPr>
            <a:lvl4pPr algn="ctr" rtl="0">
              <a:spcBef>
                <a:spcPts val="0"/>
              </a:spcBef>
              <a:buSzPct val="100000"/>
              <a:defRPr sz="3200"/>
            </a:lvl4pPr>
            <a:lvl5pPr algn="ctr" rtl="0">
              <a:spcBef>
                <a:spcPts val="0"/>
              </a:spcBef>
              <a:buSzPct val="100000"/>
              <a:defRPr sz="3200"/>
            </a:lvl5pPr>
            <a:lvl6pPr algn="ctr" rtl="0">
              <a:spcBef>
                <a:spcPts val="0"/>
              </a:spcBef>
              <a:buSzPct val="100000"/>
              <a:defRPr sz="3200"/>
            </a:lvl6pPr>
            <a:lvl7pPr algn="ctr" rtl="0">
              <a:spcBef>
                <a:spcPts val="0"/>
              </a:spcBef>
              <a:buSzPct val="100000"/>
              <a:defRPr sz="3200"/>
            </a:lvl7pPr>
            <a:lvl8pPr algn="ctr" rtl="0">
              <a:spcBef>
                <a:spcPts val="0"/>
              </a:spcBef>
              <a:buSzPct val="100000"/>
              <a:defRPr sz="3200"/>
            </a:lvl8pPr>
            <a:lvl9pPr algn="ctr" rtl="0">
              <a:spcBef>
                <a:spcPts val="0"/>
              </a:spcBef>
              <a:buSzPct val="100000"/>
              <a:defRPr sz="32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a:noFill/>
          <a:ln>
            <a:noFill/>
          </a:ln>
        </p:spPr>
        <p:txBody>
          <a:bodyPr lIns="91425" tIns="91425" rIns="91425" bIns="91425" anchor="t"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a:noFill/>
          <a:ln>
            <a:noFill/>
          </a:ln>
        </p:spPr>
        <p:txBody>
          <a:bodyPr lIns="91425" tIns="91425" rIns="91425" b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a:noFill/>
          <a:ln>
            <a:noFill/>
          </a:ln>
        </p:spPr>
        <p:txBody>
          <a:bodyPr lIns="91425" tIns="91425" rIns="91425" b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9"/>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914400" y="3048000"/>
            <a:ext cx="8331300" cy="1219199"/>
          </a:xfrm>
          <a:prstGeom prst="rect">
            <a:avLst/>
          </a:prstGeom>
          <a:noFill/>
          <a:ln>
            <a:noFill/>
          </a:ln>
        </p:spPr>
        <p:txBody>
          <a:bodyPr lIns="91425" tIns="91425" rIns="91425" bIns="91425" anchor="t" anchorCtr="0"/>
          <a:lstStyle>
            <a:lvl1pPr algn="ctr" rtl="0">
              <a:spcBef>
                <a:spcPts val="0"/>
              </a:spcBef>
              <a:buSzPct val="100000"/>
              <a:defRPr sz="4800"/>
            </a:lvl1pPr>
            <a:lvl2pPr algn="ctr" rtl="0">
              <a:spcBef>
                <a:spcPts val="0"/>
              </a:spcBef>
              <a:buSzPct val="100000"/>
              <a:defRPr sz="4800"/>
            </a:lvl2pPr>
            <a:lvl3pPr algn="ctr" rtl="0">
              <a:spcBef>
                <a:spcPts val="0"/>
              </a:spcBef>
              <a:buSzPct val="100000"/>
              <a:defRPr sz="4800"/>
            </a:lvl3pPr>
            <a:lvl4pPr algn="ctr" rtl="0">
              <a:spcBef>
                <a:spcPts val="0"/>
              </a:spcBef>
              <a:buSzPct val="100000"/>
              <a:defRPr sz="4800"/>
            </a:lvl4pPr>
            <a:lvl5pPr algn="ctr" rtl="0">
              <a:spcBef>
                <a:spcPts val="0"/>
              </a:spcBef>
              <a:buSzPct val="100000"/>
              <a:defRPr sz="4800"/>
            </a:lvl5pPr>
            <a:lvl6pPr algn="ctr" rtl="0">
              <a:spcBef>
                <a:spcPts val="0"/>
              </a:spcBef>
              <a:buSzPct val="100000"/>
              <a:defRPr sz="4800"/>
            </a:lvl6pPr>
            <a:lvl7pPr algn="ctr" rtl="0">
              <a:spcBef>
                <a:spcPts val="0"/>
              </a:spcBef>
              <a:buSzPct val="100000"/>
              <a:defRPr sz="4800"/>
            </a:lvl7pPr>
            <a:lvl8pPr algn="ctr" rtl="0">
              <a:spcBef>
                <a:spcPts val="0"/>
              </a:spcBef>
              <a:buSzPct val="100000"/>
              <a:defRPr sz="4800"/>
            </a:lvl8pPr>
            <a:lvl9pPr algn="ctr" rtl="0">
              <a:spcBef>
                <a:spcPts val="0"/>
              </a:spcBef>
              <a:buSzPct val="100000"/>
              <a:defRPr sz="4800"/>
            </a:lvl9pPr>
          </a:lstStyle>
          <a:p>
            <a:endParaRPr/>
          </a:p>
        </p:txBody>
      </p:sp>
      <p:sp>
        <p:nvSpPr>
          <p:cNvPr id="22" name="Shape 22"/>
          <p:cNvSpPr txBox="1">
            <a:spLocks noGrp="1"/>
          </p:cNvSpPr>
          <p:nvPr>
            <p:ph type="subTitle" idx="1"/>
          </p:nvPr>
        </p:nvSpPr>
        <p:spPr>
          <a:xfrm>
            <a:off x="1828800" y="4572000"/>
            <a:ext cx="6502500" cy="914400"/>
          </a:xfrm>
          <a:prstGeom prst="rect">
            <a:avLst/>
          </a:prstGeom>
          <a:noFill/>
          <a:ln>
            <a:noFill/>
          </a:ln>
        </p:spPr>
        <p:txBody>
          <a:bodyPr lIns="91425" tIns="91425" rIns="91425" bIns="91425" anchor="t" anchorCtr="0"/>
          <a:lstStyle>
            <a:lvl1pPr algn="ctr" rtl="0">
              <a:spcBef>
                <a:spcPts val="0"/>
              </a:spcBef>
              <a:buSzPct val="100000"/>
              <a:defRPr sz="3200"/>
            </a:lvl1pPr>
            <a:lvl2pPr algn="ctr" rtl="0">
              <a:spcBef>
                <a:spcPts val="0"/>
              </a:spcBef>
              <a:buSzPct val="100000"/>
              <a:defRPr sz="3200"/>
            </a:lvl2pPr>
            <a:lvl3pPr algn="ctr" rtl="0">
              <a:spcBef>
                <a:spcPts val="0"/>
              </a:spcBef>
              <a:buSzPct val="100000"/>
              <a:defRPr sz="3200"/>
            </a:lvl3pPr>
            <a:lvl4pPr algn="ctr" rtl="0">
              <a:spcBef>
                <a:spcPts val="0"/>
              </a:spcBef>
              <a:buSzPct val="100000"/>
              <a:defRPr sz="3200"/>
            </a:lvl4pPr>
            <a:lvl5pPr algn="ctr" rtl="0">
              <a:spcBef>
                <a:spcPts val="0"/>
              </a:spcBef>
              <a:buSzPct val="100000"/>
              <a:defRPr sz="3200"/>
            </a:lvl5pPr>
            <a:lvl6pPr algn="ctr" rtl="0">
              <a:spcBef>
                <a:spcPts val="0"/>
              </a:spcBef>
              <a:buSzPct val="100000"/>
              <a:defRPr sz="3200"/>
            </a:lvl6pPr>
            <a:lvl7pPr algn="ctr" rtl="0">
              <a:spcBef>
                <a:spcPts val="0"/>
              </a:spcBef>
              <a:buSzPct val="100000"/>
              <a:defRPr sz="3200"/>
            </a:lvl7pPr>
            <a:lvl8pPr algn="ctr" rtl="0">
              <a:spcBef>
                <a:spcPts val="0"/>
              </a:spcBef>
              <a:buSzPct val="100000"/>
              <a:defRPr sz="3200"/>
            </a:lvl8pPr>
            <a:lvl9pPr algn="ctr" rtl="0">
              <a:spcBef>
                <a:spcPts val="0"/>
              </a:spcBef>
              <a:buSzPct val="100000"/>
              <a:defRPr sz="32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04800" y="304800"/>
            <a:ext cx="9550500" cy="914400"/>
          </a:xfrm>
          <a:prstGeom prst="rect">
            <a:avLst/>
          </a:prstGeom>
          <a:noFill/>
          <a:ln>
            <a:noFill/>
          </a:ln>
        </p:spPr>
        <p:txBody>
          <a:bodyPr lIns="91425" tIns="91425" rIns="91425" bIns="91425" anchor="t" anchorCtr="0"/>
          <a:lstStyle>
            <a:lvl1pPr rtl="0">
              <a:spcBef>
                <a:spcPts val="0"/>
              </a:spcBef>
              <a:buSzPct val="99224"/>
              <a:defRPr sz="4266"/>
            </a:lvl1pPr>
            <a:lvl2pPr rtl="0">
              <a:spcBef>
                <a:spcPts val="0"/>
              </a:spcBef>
              <a:buSzPct val="99224"/>
              <a:defRPr sz="4266"/>
            </a:lvl2pPr>
            <a:lvl3pPr rtl="0">
              <a:spcBef>
                <a:spcPts val="0"/>
              </a:spcBef>
              <a:buSzPct val="99224"/>
              <a:defRPr sz="4266"/>
            </a:lvl3pPr>
            <a:lvl4pPr rtl="0">
              <a:spcBef>
                <a:spcPts val="0"/>
              </a:spcBef>
              <a:buSzPct val="99224"/>
              <a:defRPr sz="4266"/>
            </a:lvl4pPr>
            <a:lvl5pPr rtl="0">
              <a:spcBef>
                <a:spcPts val="0"/>
              </a:spcBef>
              <a:buSzPct val="99224"/>
              <a:defRPr sz="4266"/>
            </a:lvl5pPr>
            <a:lvl6pPr rtl="0">
              <a:spcBef>
                <a:spcPts val="0"/>
              </a:spcBef>
              <a:buSzPct val="99224"/>
              <a:defRPr sz="4266"/>
            </a:lvl6pPr>
            <a:lvl7pPr rtl="0">
              <a:spcBef>
                <a:spcPts val="0"/>
              </a:spcBef>
              <a:buSzPct val="99224"/>
              <a:defRPr sz="4266"/>
            </a:lvl7pPr>
            <a:lvl8pPr rtl="0">
              <a:spcBef>
                <a:spcPts val="0"/>
              </a:spcBef>
              <a:buSzPct val="99224"/>
              <a:defRPr sz="4266"/>
            </a:lvl8pPr>
            <a:lvl9pPr rtl="0">
              <a:spcBef>
                <a:spcPts val="0"/>
              </a:spcBef>
              <a:buSzPct val="99224"/>
              <a:defRPr sz="4266"/>
            </a:lvl9pPr>
          </a:lstStyle>
          <a:p>
            <a:endParaRPr/>
          </a:p>
        </p:txBody>
      </p:sp>
      <p:sp>
        <p:nvSpPr>
          <p:cNvPr id="25" name="Shape 25"/>
          <p:cNvSpPr txBox="1">
            <a:spLocks noGrp="1"/>
          </p:cNvSpPr>
          <p:nvPr>
            <p:ph type="body" idx="1"/>
          </p:nvPr>
        </p:nvSpPr>
        <p:spPr>
          <a:xfrm>
            <a:off x="304800" y="1828800"/>
            <a:ext cx="9550500" cy="5486399"/>
          </a:xfrm>
          <a:prstGeom prst="rect">
            <a:avLst/>
          </a:prstGeom>
          <a:noFill/>
          <a:ln>
            <a:noFill/>
          </a:ln>
        </p:spPr>
        <p:txBody>
          <a:bodyPr lIns="91425" tIns="91425" rIns="91425" bIns="91425" anchor="t" anchorCtr="0"/>
          <a:lstStyle>
            <a:lvl1pPr rtl="0">
              <a:spcBef>
                <a:spcPts val="0"/>
              </a:spcBef>
              <a:buSzPct val="98765"/>
              <a:defRPr sz="2666"/>
            </a:lvl1pPr>
            <a:lvl2pPr rtl="0">
              <a:spcBef>
                <a:spcPts val="0"/>
              </a:spcBef>
              <a:buSzPct val="98765"/>
              <a:defRPr sz="2666"/>
            </a:lvl2pPr>
            <a:lvl3pPr rtl="0">
              <a:spcBef>
                <a:spcPts val="0"/>
              </a:spcBef>
              <a:buSzPct val="98765"/>
              <a:defRPr sz="2666"/>
            </a:lvl3pPr>
            <a:lvl4pPr rtl="0">
              <a:spcBef>
                <a:spcPts val="0"/>
              </a:spcBef>
              <a:buSzPct val="98765"/>
              <a:defRPr sz="2666"/>
            </a:lvl4pPr>
            <a:lvl5pPr rtl="0">
              <a:spcBef>
                <a:spcPts val="0"/>
              </a:spcBef>
              <a:buSzPct val="98765"/>
              <a:defRPr sz="2666"/>
            </a:lvl5pPr>
            <a:lvl6pPr rtl="0">
              <a:spcBef>
                <a:spcPts val="0"/>
              </a:spcBef>
              <a:buSzPct val="98765"/>
              <a:defRPr sz="2666"/>
            </a:lvl6pPr>
            <a:lvl7pPr rtl="0">
              <a:spcBef>
                <a:spcPts val="0"/>
              </a:spcBef>
              <a:buSzPct val="98765"/>
              <a:defRPr sz="2666"/>
            </a:lvl7pPr>
            <a:lvl8pPr rtl="0">
              <a:spcBef>
                <a:spcPts val="0"/>
              </a:spcBef>
              <a:buSzPct val="98765"/>
              <a:defRPr sz="2666"/>
            </a:lvl8pPr>
            <a:lvl9pPr rtl="0">
              <a:spcBef>
                <a:spcPts val="0"/>
              </a:spcBef>
              <a:buSzPct val="98765"/>
              <a:defRPr sz="2666"/>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4800"/>
            <a:ext cx="9550500" cy="914400"/>
          </a:xfrm>
          <a:prstGeom prst="rect">
            <a:avLst/>
          </a:prstGeom>
          <a:noFill/>
          <a:ln>
            <a:noFill/>
          </a:ln>
        </p:spPr>
        <p:txBody>
          <a:bodyPr lIns="91425" tIns="91425" rIns="91425" bIns="91425" anchor="t" anchorCtr="0"/>
          <a:lstStyle>
            <a:lvl1pPr rtl="0">
              <a:spcBef>
                <a:spcPts val="0"/>
              </a:spcBef>
              <a:buSzPct val="99224"/>
              <a:defRPr sz="4266"/>
            </a:lvl1pPr>
            <a:lvl2pPr rtl="0">
              <a:spcBef>
                <a:spcPts val="0"/>
              </a:spcBef>
              <a:buSzPct val="99224"/>
              <a:defRPr sz="4266"/>
            </a:lvl2pPr>
            <a:lvl3pPr rtl="0">
              <a:spcBef>
                <a:spcPts val="0"/>
              </a:spcBef>
              <a:buSzPct val="99224"/>
              <a:defRPr sz="4266"/>
            </a:lvl3pPr>
            <a:lvl4pPr rtl="0">
              <a:spcBef>
                <a:spcPts val="0"/>
              </a:spcBef>
              <a:buSzPct val="99224"/>
              <a:defRPr sz="4266"/>
            </a:lvl4pPr>
            <a:lvl5pPr rtl="0">
              <a:spcBef>
                <a:spcPts val="0"/>
              </a:spcBef>
              <a:buSzPct val="99224"/>
              <a:defRPr sz="4266"/>
            </a:lvl5pPr>
            <a:lvl6pPr rtl="0">
              <a:spcBef>
                <a:spcPts val="0"/>
              </a:spcBef>
              <a:buSzPct val="99224"/>
              <a:defRPr sz="4266"/>
            </a:lvl6pPr>
            <a:lvl7pPr rtl="0">
              <a:spcBef>
                <a:spcPts val="0"/>
              </a:spcBef>
              <a:buSzPct val="99224"/>
              <a:defRPr sz="4266"/>
            </a:lvl7pPr>
            <a:lvl8pPr rtl="0">
              <a:spcBef>
                <a:spcPts val="0"/>
              </a:spcBef>
              <a:buSzPct val="99224"/>
              <a:defRPr sz="4266"/>
            </a:lvl8pPr>
            <a:lvl9pPr rtl="0">
              <a:spcBef>
                <a:spcPts val="0"/>
              </a:spcBef>
              <a:buSzPct val="99224"/>
              <a:defRPr sz="4266"/>
            </a:lvl9pPr>
          </a:lstStyle>
          <a:p>
            <a:endParaRPr/>
          </a:p>
        </p:txBody>
      </p:sp>
      <p:sp>
        <p:nvSpPr>
          <p:cNvPr id="28" name="Shape 28"/>
          <p:cNvSpPr txBox="1">
            <a:spLocks noGrp="1"/>
          </p:cNvSpPr>
          <p:nvPr>
            <p:ph type="body" idx="1"/>
          </p:nvPr>
        </p:nvSpPr>
        <p:spPr>
          <a:xfrm>
            <a:off x="304800" y="1828800"/>
            <a:ext cx="4470300" cy="5486399"/>
          </a:xfrm>
          <a:prstGeom prst="rect">
            <a:avLst/>
          </a:prstGeom>
          <a:noFill/>
          <a:ln>
            <a:noFill/>
          </a:ln>
        </p:spPr>
        <p:txBody>
          <a:bodyPr lIns="91425" tIns="91425" rIns="91425" bIns="91425" anchor="t" anchorCtr="0"/>
          <a:lstStyle>
            <a:lvl1pPr rtl="0">
              <a:spcBef>
                <a:spcPts val="0"/>
              </a:spcBef>
              <a:buSzPct val="98765"/>
              <a:defRPr sz="2666"/>
            </a:lvl1pPr>
            <a:lvl2pPr rtl="0">
              <a:spcBef>
                <a:spcPts val="0"/>
              </a:spcBef>
              <a:buSzPct val="98765"/>
              <a:defRPr sz="2666"/>
            </a:lvl2pPr>
            <a:lvl3pPr rtl="0">
              <a:spcBef>
                <a:spcPts val="0"/>
              </a:spcBef>
              <a:buSzPct val="98765"/>
              <a:defRPr sz="2666"/>
            </a:lvl3pPr>
            <a:lvl4pPr rtl="0">
              <a:spcBef>
                <a:spcPts val="0"/>
              </a:spcBef>
              <a:buSzPct val="98765"/>
              <a:defRPr sz="2666"/>
            </a:lvl4pPr>
            <a:lvl5pPr rtl="0">
              <a:spcBef>
                <a:spcPts val="0"/>
              </a:spcBef>
              <a:buSzPct val="98765"/>
              <a:defRPr sz="2666"/>
            </a:lvl5pPr>
            <a:lvl6pPr rtl="0">
              <a:spcBef>
                <a:spcPts val="0"/>
              </a:spcBef>
              <a:buSzPct val="98765"/>
              <a:defRPr sz="2666"/>
            </a:lvl6pPr>
            <a:lvl7pPr rtl="0">
              <a:spcBef>
                <a:spcPts val="0"/>
              </a:spcBef>
              <a:buSzPct val="98765"/>
              <a:defRPr sz="2666"/>
            </a:lvl7pPr>
            <a:lvl8pPr rtl="0">
              <a:spcBef>
                <a:spcPts val="0"/>
              </a:spcBef>
              <a:buSzPct val="98765"/>
              <a:defRPr sz="2666"/>
            </a:lvl8pPr>
            <a:lvl9pPr rtl="0">
              <a:spcBef>
                <a:spcPts val="0"/>
              </a:spcBef>
              <a:buSzPct val="98765"/>
              <a:defRPr sz="2666"/>
            </a:lvl9pPr>
          </a:lstStyle>
          <a:p>
            <a:endParaRPr/>
          </a:p>
        </p:txBody>
      </p:sp>
      <p:sp>
        <p:nvSpPr>
          <p:cNvPr id="29" name="Shape 29"/>
          <p:cNvSpPr txBox="1">
            <a:spLocks noGrp="1"/>
          </p:cNvSpPr>
          <p:nvPr>
            <p:ph type="body" idx="2"/>
          </p:nvPr>
        </p:nvSpPr>
        <p:spPr>
          <a:xfrm>
            <a:off x="5384800" y="1828800"/>
            <a:ext cx="4470300" cy="5486399"/>
          </a:xfrm>
          <a:prstGeom prst="rect">
            <a:avLst/>
          </a:prstGeom>
          <a:noFill/>
          <a:ln>
            <a:noFill/>
          </a:ln>
        </p:spPr>
        <p:txBody>
          <a:bodyPr lIns="91425" tIns="91425" rIns="91425" bIns="91425" anchor="t" anchorCtr="0"/>
          <a:lstStyle>
            <a:lvl1pPr rtl="0">
              <a:spcBef>
                <a:spcPts val="0"/>
              </a:spcBef>
              <a:buSzPct val="98765"/>
              <a:defRPr sz="2666"/>
            </a:lvl1pPr>
            <a:lvl2pPr rtl="0">
              <a:spcBef>
                <a:spcPts val="0"/>
              </a:spcBef>
              <a:buSzPct val="98765"/>
              <a:defRPr sz="2666"/>
            </a:lvl2pPr>
            <a:lvl3pPr rtl="0">
              <a:spcBef>
                <a:spcPts val="0"/>
              </a:spcBef>
              <a:buSzPct val="98765"/>
              <a:defRPr sz="2666"/>
            </a:lvl3pPr>
            <a:lvl4pPr rtl="0">
              <a:spcBef>
                <a:spcPts val="0"/>
              </a:spcBef>
              <a:buSzPct val="98765"/>
              <a:defRPr sz="2666"/>
            </a:lvl4pPr>
            <a:lvl5pPr rtl="0">
              <a:spcBef>
                <a:spcPts val="0"/>
              </a:spcBef>
              <a:buSzPct val="98765"/>
              <a:defRPr sz="2666"/>
            </a:lvl5pPr>
            <a:lvl6pPr rtl="0">
              <a:spcBef>
                <a:spcPts val="0"/>
              </a:spcBef>
              <a:buSzPct val="98765"/>
              <a:defRPr sz="2666"/>
            </a:lvl6pPr>
            <a:lvl7pPr rtl="0">
              <a:spcBef>
                <a:spcPts val="0"/>
              </a:spcBef>
              <a:buSzPct val="98765"/>
              <a:defRPr sz="2666"/>
            </a:lvl7pPr>
            <a:lvl8pPr rtl="0">
              <a:spcBef>
                <a:spcPts val="0"/>
              </a:spcBef>
              <a:buSzPct val="98765"/>
              <a:defRPr sz="2666"/>
            </a:lvl8pPr>
            <a:lvl9pPr rtl="0">
              <a:spcBef>
                <a:spcPts val="0"/>
              </a:spcBef>
              <a:buSzPct val="98765"/>
              <a:defRPr sz="2666"/>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8"/>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websitetips.com/articles/css/sprites/" TargetMode="Externa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864300" y="2418275"/>
            <a:ext cx="8507575" cy="1607249"/>
          </a:xfrm>
          <a:prstGeom prst="rect">
            <a:avLst/>
          </a:prstGeom>
          <a:noFill/>
          <a:ln>
            <a:noFill/>
          </a:ln>
        </p:spPr>
        <p:txBody>
          <a:bodyPr lIns="38100" tIns="38100" rIns="38100" bIns="38100" anchor="ctr" anchorCtr="0">
            <a:noAutofit/>
          </a:bodyPr>
          <a:lstStyle/>
          <a:p>
            <a:pPr marL="0" marR="0" indent="0" algn="ctr">
              <a:lnSpc>
                <a:spcPct val="119886"/>
              </a:lnSpc>
              <a:spcBef>
                <a:spcPts val="0"/>
              </a:spcBef>
              <a:spcAft>
                <a:spcPts val="0"/>
              </a:spcAft>
              <a:buNone/>
            </a:pPr>
            <a:r>
              <a:rPr lang="en-US" sz="4888">
                <a:solidFill>
                  <a:srgbClr val="000000"/>
                </a:solidFill>
                <a:latin typeface="Arial"/>
                <a:ea typeface="Arial"/>
                <a:cs typeface="Arial"/>
                <a:sym typeface="Arial"/>
              </a:rPr>
              <a:t>CSS Sprites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Shape 98"/>
          <p:cNvPicPr preferRelativeResize="0"/>
          <p:nvPr/>
        </p:nvPicPr>
        <p:blipFill>
          <a:blip r:embed="rId3">
            <a:alphaModFix/>
          </a:blip>
          <a:stretch>
            <a:fillRect/>
          </a:stretch>
        </p:blipFill>
        <p:spPr>
          <a:xfrm>
            <a:off x="603250" y="402150"/>
            <a:ext cx="8583074" cy="1015974"/>
          </a:xfrm>
          <a:prstGeom prst="rect">
            <a:avLst/>
          </a:prstGeom>
          <a:noFill/>
          <a:ln>
            <a:noFill/>
          </a:ln>
        </p:spPr>
      </p:pic>
      <p:sp>
        <p:nvSpPr>
          <p:cNvPr id="99" name="Shape 99"/>
          <p:cNvSpPr txBox="1"/>
          <p:nvPr/>
        </p:nvSpPr>
        <p:spPr>
          <a:xfrm>
            <a:off x="710825" y="1878525"/>
            <a:ext cx="8447600" cy="998699"/>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We are currently not using a container div, so I just changed it to ul li. Also, that file name is stupid. It will take me about ten minutes to forget what that is referring to, so I am going to change it to mysprites.png</a:t>
            </a:r>
          </a:p>
        </p:txBody>
      </p:sp>
      <p:pic>
        <p:nvPicPr>
          <p:cNvPr id="100" name="Shape 100"/>
          <p:cNvPicPr preferRelativeResize="0"/>
          <p:nvPr/>
        </p:nvPicPr>
        <p:blipFill>
          <a:blip r:embed="rId4">
            <a:alphaModFix/>
          </a:blip>
          <a:stretch>
            <a:fillRect/>
          </a:stretch>
        </p:blipFill>
        <p:spPr>
          <a:xfrm>
            <a:off x="603250" y="3206725"/>
            <a:ext cx="7979824" cy="1132400"/>
          </a:xfrm>
          <a:prstGeom prst="rect">
            <a:avLst/>
          </a:prstGeom>
          <a:noFill/>
          <a:ln>
            <a:noFill/>
          </a:ln>
        </p:spPr>
      </p:pic>
      <p:sp>
        <p:nvSpPr>
          <p:cNvPr id="101" name="Shape 101"/>
          <p:cNvSpPr txBox="1"/>
          <p:nvPr/>
        </p:nvSpPr>
        <p:spPr>
          <a:xfrm>
            <a:off x="710825" y="4852450"/>
            <a:ext cx="8826850" cy="383100"/>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Don</a:t>
            </a:r>
            <a:r>
              <a:rPr lang="en-US" sz="1800"/>
              <a:t>'</a:t>
            </a:r>
            <a:r>
              <a:rPr lang="en-US" sz="1800">
                <a:solidFill>
                  <a:srgbClr val="000000"/>
                </a:solidFill>
                <a:latin typeface="Arial"/>
                <a:ea typeface="Arial"/>
                <a:cs typeface="Arial"/>
                <a:sym typeface="Arial"/>
              </a:rPr>
              <a:t>t forget to change the name of the actual graphic file as well.</a:t>
            </a:r>
          </a:p>
        </p:txBody>
      </p:sp>
      <p:pic>
        <p:nvPicPr>
          <p:cNvPr id="102" name="Shape 102"/>
          <p:cNvPicPr preferRelativeResize="0"/>
          <p:nvPr/>
        </p:nvPicPr>
        <p:blipFill>
          <a:blip r:embed="rId5">
            <a:alphaModFix/>
          </a:blip>
          <a:stretch>
            <a:fillRect/>
          </a:stretch>
        </p:blipFill>
        <p:spPr>
          <a:xfrm>
            <a:off x="7725825" y="4392075"/>
            <a:ext cx="1703900" cy="117475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Shape 107"/>
          <p:cNvPicPr preferRelativeResize="0"/>
          <p:nvPr/>
        </p:nvPicPr>
        <p:blipFill>
          <a:blip r:embed="rId3">
            <a:alphaModFix/>
          </a:blip>
          <a:stretch>
            <a:fillRect/>
          </a:stretch>
        </p:blipFill>
        <p:spPr>
          <a:xfrm>
            <a:off x="560900" y="285750"/>
            <a:ext cx="2190750" cy="1354650"/>
          </a:xfrm>
          <a:prstGeom prst="rect">
            <a:avLst/>
          </a:prstGeom>
          <a:noFill/>
          <a:ln>
            <a:noFill/>
          </a:ln>
        </p:spPr>
      </p:pic>
      <p:sp>
        <p:nvSpPr>
          <p:cNvPr id="108" name="Shape 108"/>
          <p:cNvSpPr txBox="1"/>
          <p:nvPr/>
        </p:nvSpPr>
        <p:spPr>
          <a:xfrm>
            <a:off x="3504825" y="458600"/>
            <a:ext cx="5516399" cy="1000499"/>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Lets add a few more rules. At the top of my stylesheet I add my basic reset rule to get rid of any extraneous margins and padding.</a:t>
            </a:r>
          </a:p>
        </p:txBody>
      </p:sp>
      <p:pic>
        <p:nvPicPr>
          <p:cNvPr id="109" name="Shape 109"/>
          <p:cNvPicPr preferRelativeResize="0"/>
          <p:nvPr/>
        </p:nvPicPr>
        <p:blipFill>
          <a:blip r:embed="rId4">
            <a:alphaModFix/>
          </a:blip>
          <a:stretch>
            <a:fillRect/>
          </a:stretch>
        </p:blipFill>
        <p:spPr>
          <a:xfrm>
            <a:off x="560900" y="2137825"/>
            <a:ext cx="3164400" cy="1132400"/>
          </a:xfrm>
          <a:prstGeom prst="rect">
            <a:avLst/>
          </a:prstGeom>
          <a:noFill/>
          <a:ln>
            <a:noFill/>
          </a:ln>
        </p:spPr>
      </p:pic>
      <p:sp>
        <p:nvSpPr>
          <p:cNvPr id="110" name="Shape 110"/>
          <p:cNvSpPr txBox="1"/>
          <p:nvPr/>
        </p:nvSpPr>
        <p:spPr>
          <a:xfrm>
            <a:off x="4512025" y="2194275"/>
            <a:ext cx="4595700" cy="998699"/>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Add a rule for the UL that will set some specific margins for the whole block and remove the bullets.</a:t>
            </a:r>
          </a:p>
        </p:txBody>
      </p:sp>
      <p:pic>
        <p:nvPicPr>
          <p:cNvPr id="111" name="Shape 111"/>
          <p:cNvPicPr preferRelativeResize="0"/>
          <p:nvPr/>
        </p:nvPicPr>
        <p:blipFill>
          <a:blip r:embed="rId5">
            <a:alphaModFix/>
          </a:blip>
          <a:stretch>
            <a:fillRect/>
          </a:stretch>
        </p:blipFill>
        <p:spPr>
          <a:xfrm>
            <a:off x="560900" y="3810000"/>
            <a:ext cx="6720399" cy="1693324"/>
          </a:xfrm>
          <a:prstGeom prst="rect">
            <a:avLst/>
          </a:prstGeom>
          <a:noFill/>
          <a:ln>
            <a:noFill/>
          </a:ln>
        </p:spPr>
      </p:pic>
      <p:sp>
        <p:nvSpPr>
          <p:cNvPr id="112" name="Shape 112"/>
          <p:cNvSpPr txBox="1"/>
          <p:nvPr/>
        </p:nvSpPr>
        <p:spPr>
          <a:xfrm>
            <a:off x="663200" y="5783775"/>
            <a:ext cx="8936199" cy="6917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Finally, we add to the rule for ul li. Just add some padding on the left, set the line height and some margin on the bottom.</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Shape 117"/>
          <p:cNvPicPr preferRelativeResize="0"/>
          <p:nvPr/>
        </p:nvPicPr>
        <p:blipFill>
          <a:blip r:embed="rId3">
            <a:alphaModFix/>
          </a:blip>
          <a:stretch>
            <a:fillRect/>
          </a:stretch>
        </p:blipFill>
        <p:spPr>
          <a:xfrm>
            <a:off x="603250" y="433900"/>
            <a:ext cx="3153824" cy="2857500"/>
          </a:xfrm>
          <a:prstGeom prst="rect">
            <a:avLst/>
          </a:prstGeom>
          <a:noFill/>
          <a:ln>
            <a:noFill/>
          </a:ln>
        </p:spPr>
      </p:pic>
      <p:sp>
        <p:nvSpPr>
          <p:cNvPr id="118" name="Shape 118"/>
          <p:cNvSpPr txBox="1"/>
          <p:nvPr/>
        </p:nvSpPr>
        <p:spPr>
          <a:xfrm>
            <a:off x="4198050" y="488575"/>
            <a:ext cx="5413724" cy="19229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If you test the file now, you will notice you get the first icon in the sprite every time. How do we get the correct icon for each list item?</a:t>
            </a:r>
          </a:p>
          <a:p>
            <a:pPr marL="0" marR="0" indent="0" algn="l">
              <a:lnSpc>
                <a:spcPct val="120138"/>
              </a:lnSpc>
              <a:spcBef>
                <a:spcPts val="0"/>
              </a:spcBef>
              <a:spcAft>
                <a:spcPts val="0"/>
              </a:spcAft>
              <a:buNone/>
            </a:pPr>
            <a:endParaRPr sz="180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Easy! we just use the classes generated by the sprite generator.</a:t>
            </a:r>
          </a:p>
        </p:txBody>
      </p:sp>
      <p:pic>
        <p:nvPicPr>
          <p:cNvPr id="119" name="Shape 119"/>
          <p:cNvPicPr preferRelativeResize="0"/>
          <p:nvPr/>
        </p:nvPicPr>
        <p:blipFill>
          <a:blip r:embed="rId4">
            <a:alphaModFix/>
          </a:blip>
          <a:stretch>
            <a:fillRect/>
          </a:stretch>
        </p:blipFill>
        <p:spPr>
          <a:xfrm>
            <a:off x="603250" y="4053400"/>
            <a:ext cx="8360825" cy="1047750"/>
          </a:xfrm>
          <a:prstGeom prst="rect">
            <a:avLst/>
          </a:prstGeom>
          <a:noFill/>
          <a:ln>
            <a:noFill/>
          </a:ln>
        </p:spPr>
      </p:pic>
      <p:sp>
        <p:nvSpPr>
          <p:cNvPr id="120" name="Shape 120"/>
          <p:cNvSpPr txBox="1"/>
          <p:nvPr/>
        </p:nvSpPr>
        <p:spPr>
          <a:xfrm>
            <a:off x="709075" y="5531550"/>
            <a:ext cx="8902700" cy="384874"/>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By putting the correct class on each list item, we can display the correct icon.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pic>
        <p:nvPicPr>
          <p:cNvPr id="125" name="Shape 125"/>
          <p:cNvPicPr preferRelativeResize="0"/>
          <p:nvPr/>
        </p:nvPicPr>
        <p:blipFill>
          <a:blip r:embed="rId3">
            <a:alphaModFix/>
          </a:blip>
          <a:stretch>
            <a:fillRect/>
          </a:stretch>
        </p:blipFill>
        <p:spPr>
          <a:xfrm>
            <a:off x="433900" y="285750"/>
            <a:ext cx="8710074" cy="1852074"/>
          </a:xfrm>
          <a:prstGeom prst="rect">
            <a:avLst/>
          </a:prstGeom>
          <a:noFill/>
          <a:ln>
            <a:noFill/>
          </a:ln>
        </p:spPr>
      </p:pic>
      <p:sp>
        <p:nvSpPr>
          <p:cNvPr id="126" name="Shape 126"/>
          <p:cNvSpPr txBox="1"/>
          <p:nvPr/>
        </p:nvSpPr>
        <p:spPr>
          <a:xfrm>
            <a:off x="543275" y="2559400"/>
            <a:ext cx="8569325" cy="6917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Here are these four done. Notice you can set the margin between the list items to whatever you want and they will display properly.</a:t>
            </a:r>
          </a:p>
        </p:txBody>
      </p:sp>
      <p:pic>
        <p:nvPicPr>
          <p:cNvPr id="127" name="Shape 127"/>
          <p:cNvPicPr preferRelativeResize="0"/>
          <p:nvPr/>
        </p:nvPicPr>
        <p:blipFill>
          <a:blip r:embed="rId4">
            <a:alphaModFix/>
          </a:blip>
          <a:stretch>
            <a:fillRect/>
          </a:stretch>
        </p:blipFill>
        <p:spPr>
          <a:xfrm>
            <a:off x="433900" y="4116900"/>
            <a:ext cx="3302000" cy="2730475"/>
          </a:xfrm>
          <a:prstGeom prst="rect">
            <a:avLst/>
          </a:prstGeom>
          <a:noFill/>
          <a:ln>
            <a:noFill/>
          </a:ln>
        </p:spPr>
      </p:pic>
      <p:sp>
        <p:nvSpPr>
          <p:cNvPr id="128" name="Shape 128"/>
          <p:cNvSpPr txBox="1"/>
          <p:nvPr/>
        </p:nvSpPr>
        <p:spPr>
          <a:xfrm>
            <a:off x="4347975" y="4175125"/>
            <a:ext cx="5037999" cy="2231649"/>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Here I set the width of the UL to 200px and made the text wrap. There is 25px between list items.</a:t>
            </a:r>
          </a:p>
          <a:p>
            <a:pPr marL="0" marR="0" indent="0" algn="l">
              <a:lnSpc>
                <a:spcPct val="120138"/>
              </a:lnSpc>
              <a:spcBef>
                <a:spcPts val="0"/>
              </a:spcBef>
              <a:spcAft>
                <a:spcPts val="0"/>
              </a:spcAft>
              <a:buNone/>
            </a:pPr>
            <a:endParaRPr sz="180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Here is another tutorial that does this in a similar way with paragraphs:</a:t>
            </a:r>
          </a:p>
          <a:p>
            <a:pPr marL="0" marR="0" indent="0" algn="l">
              <a:lnSpc>
                <a:spcPct val="120138"/>
              </a:lnSpc>
              <a:spcBef>
                <a:spcPts val="0"/>
              </a:spcBef>
              <a:spcAft>
                <a:spcPts val="0"/>
              </a:spcAft>
              <a:buNone/>
            </a:pPr>
            <a:r>
              <a:rPr lang="en-US" sz="1800" u="sng">
                <a:solidFill>
                  <a:srgbClr val="0000FF"/>
                </a:solidFill>
                <a:latin typeface="Arial"/>
                <a:ea typeface="Arial"/>
                <a:cs typeface="Arial"/>
                <a:sym typeface="Arial"/>
                <a:hlinkClick r:id="rId5"/>
              </a:rPr>
              <a:t>http://websitetips.com/articles/css/sprites/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p:nvPr/>
        </p:nvSpPr>
        <p:spPr>
          <a:xfrm>
            <a:off x="832550" y="516800"/>
            <a:ext cx="8616899" cy="384899"/>
          </a:xfrm>
          <a:prstGeom prst="rect">
            <a:avLst/>
          </a:prstGeom>
          <a:noFill/>
          <a:ln>
            <a:noFill/>
          </a:ln>
        </p:spPr>
        <p:txBody>
          <a:bodyPr lIns="38100" tIns="38100" rIns="38100" bIns="38100" anchor="t" anchorCtr="0">
            <a:noAutofit/>
          </a:bodyPr>
          <a:lstStyle/>
          <a:p>
            <a:pPr marL="0" marR="0" lvl="0" indent="0" algn="l" rtl="0">
              <a:lnSpc>
                <a:spcPct val="120138"/>
              </a:lnSpc>
              <a:spcBef>
                <a:spcPts val="0"/>
              </a:spcBef>
              <a:spcAft>
                <a:spcPts val="0"/>
              </a:spcAft>
              <a:buNone/>
            </a:pPr>
            <a:r>
              <a:rPr lang="en-US" sz="1800">
                <a:solidFill>
                  <a:srgbClr val="000000"/>
                </a:solidFill>
                <a:latin typeface="Arial"/>
                <a:ea typeface="Arial"/>
                <a:cs typeface="Arial"/>
                <a:sym typeface="Arial"/>
              </a:rPr>
              <a:t>What are sprites?</a:t>
            </a:r>
          </a:p>
        </p:txBody>
      </p:sp>
      <p:pic>
        <p:nvPicPr>
          <p:cNvPr id="39" name="Shape 39"/>
          <p:cNvPicPr preferRelativeResize="0"/>
          <p:nvPr/>
        </p:nvPicPr>
        <p:blipFill>
          <a:blip r:embed="rId3">
            <a:alphaModFix/>
          </a:blip>
          <a:stretch>
            <a:fillRect/>
          </a:stretch>
        </p:blipFill>
        <p:spPr>
          <a:xfrm>
            <a:off x="5048250" y="1301750"/>
            <a:ext cx="4847150" cy="4317999"/>
          </a:xfrm>
          <a:prstGeom prst="rect">
            <a:avLst/>
          </a:prstGeom>
          <a:noFill/>
          <a:ln>
            <a:noFill/>
          </a:ln>
        </p:spPr>
      </p:pic>
      <p:sp>
        <p:nvSpPr>
          <p:cNvPr id="40" name="Shape 40"/>
          <p:cNvSpPr txBox="1"/>
          <p:nvPr/>
        </p:nvSpPr>
        <p:spPr>
          <a:xfrm>
            <a:off x="832550" y="1356425"/>
            <a:ext cx="3803399" cy="4076699"/>
          </a:xfrm>
          <a:prstGeom prst="rect">
            <a:avLst/>
          </a:prstGeom>
          <a:noFill/>
          <a:ln>
            <a:noFill/>
          </a:ln>
        </p:spPr>
        <p:txBody>
          <a:bodyPr lIns="38100" tIns="38100" rIns="38100" bIns="38100" anchor="t" anchorCtr="0">
            <a:noAutofit/>
          </a:bodyPr>
          <a:lstStyle/>
          <a:p>
            <a:pPr marL="0" marR="0" lvl="0" indent="0" algn="l" rtl="0">
              <a:lnSpc>
                <a:spcPct val="120138"/>
              </a:lnSpc>
              <a:spcBef>
                <a:spcPts val="0"/>
              </a:spcBef>
              <a:spcAft>
                <a:spcPts val="0"/>
              </a:spcAft>
              <a:buNone/>
            </a:pPr>
            <a:r>
              <a:rPr lang="en-US" sz="1800">
                <a:solidFill>
                  <a:srgbClr val="000000"/>
                </a:solidFill>
                <a:latin typeface="Arial"/>
                <a:ea typeface="Arial"/>
                <a:cs typeface="Arial"/>
                <a:sym typeface="Arial"/>
              </a:rPr>
              <a:t>In the early days of video games, memory for graphics was very low. </a:t>
            </a:r>
          </a:p>
          <a:p>
            <a:pPr marL="0" marR="0" lvl="0" indent="0" algn="l" rtl="0">
              <a:lnSpc>
                <a:spcPct val="120138"/>
              </a:lnSpc>
              <a:spcBef>
                <a:spcPts val="0"/>
              </a:spcBef>
              <a:spcAft>
                <a:spcPts val="0"/>
              </a:spcAft>
              <a:buNone/>
            </a:pPr>
            <a:endParaRPr sz="1800">
              <a:solidFill>
                <a:srgbClr val="000000"/>
              </a:solidFill>
              <a:latin typeface="Arial"/>
              <a:ea typeface="Arial"/>
              <a:cs typeface="Arial"/>
              <a:sym typeface="Arial"/>
            </a:endParaRPr>
          </a:p>
          <a:p>
            <a:pPr marL="0" marR="0" lvl="0" indent="0" algn="l" rtl="0">
              <a:lnSpc>
                <a:spcPct val="120138"/>
              </a:lnSpc>
              <a:spcBef>
                <a:spcPts val="0"/>
              </a:spcBef>
              <a:spcAft>
                <a:spcPts val="0"/>
              </a:spcAft>
              <a:buNone/>
            </a:pPr>
            <a:r>
              <a:rPr lang="en-US" sz="1800">
                <a:solidFill>
                  <a:srgbClr val="000000"/>
                </a:solidFill>
                <a:latin typeface="Arial"/>
                <a:ea typeface="Arial"/>
                <a:cs typeface="Arial"/>
                <a:sym typeface="Arial"/>
              </a:rPr>
              <a:t>So to make things load quickly and make graphics look like they were moving, several graphics were included in one image file.</a:t>
            </a:r>
          </a:p>
          <a:p>
            <a:pPr marL="0" marR="0" lvl="0" indent="0" algn="l" rtl="0">
              <a:lnSpc>
                <a:spcPct val="120138"/>
              </a:lnSpc>
              <a:spcBef>
                <a:spcPts val="0"/>
              </a:spcBef>
              <a:spcAft>
                <a:spcPts val="0"/>
              </a:spcAft>
              <a:buNone/>
            </a:pPr>
            <a:endParaRPr sz="1800">
              <a:solidFill>
                <a:srgbClr val="000000"/>
              </a:solidFill>
              <a:latin typeface="Arial"/>
              <a:ea typeface="Arial"/>
              <a:cs typeface="Arial"/>
              <a:sym typeface="Arial"/>
            </a:endParaRPr>
          </a:p>
          <a:p>
            <a:pPr marL="0" marR="0" lvl="0" indent="0" algn="l" rtl="0">
              <a:lnSpc>
                <a:spcPct val="120138"/>
              </a:lnSpc>
              <a:spcBef>
                <a:spcPts val="0"/>
              </a:spcBef>
              <a:spcAft>
                <a:spcPts val="0"/>
              </a:spcAft>
              <a:buNone/>
            </a:pPr>
            <a:r>
              <a:rPr lang="en-US" sz="1800">
                <a:solidFill>
                  <a:srgbClr val="000000"/>
                </a:solidFill>
                <a:latin typeface="Arial"/>
                <a:ea typeface="Arial"/>
                <a:cs typeface="Arial"/>
                <a:sym typeface="Arial"/>
              </a:rPr>
              <a:t>You could show only a portion of the image on the screen at any time.</a:t>
            </a:r>
          </a:p>
          <a:p>
            <a:pPr marL="0" marR="0" lvl="0" indent="0" algn="l" rtl="0">
              <a:lnSpc>
                <a:spcPct val="120138"/>
              </a:lnSpc>
              <a:spcBef>
                <a:spcPts val="0"/>
              </a:spcBef>
              <a:spcAft>
                <a:spcPts val="0"/>
              </a:spcAft>
              <a:buNone/>
            </a:pPr>
            <a:endParaRPr sz="1800">
              <a:solidFill>
                <a:srgbClr val="000000"/>
              </a:solidFill>
              <a:latin typeface="Arial"/>
              <a:ea typeface="Arial"/>
              <a:cs typeface="Arial"/>
              <a:sym typeface="Arial"/>
            </a:endParaRPr>
          </a:p>
          <a:p>
            <a:pPr marL="0" marR="0" lvl="0" indent="0" algn="l" rtl="0">
              <a:lnSpc>
                <a:spcPct val="120138"/>
              </a:lnSpc>
              <a:spcBef>
                <a:spcPts val="0"/>
              </a:spcBef>
              <a:spcAft>
                <a:spcPts val="0"/>
              </a:spcAft>
              <a:buNone/>
            </a:pPr>
            <a:r>
              <a:rPr lang="en-US" sz="1800">
                <a:solidFill>
                  <a:srgbClr val="000000"/>
                </a:solidFill>
                <a:latin typeface="Arial"/>
                <a:ea typeface="Arial"/>
                <a:cs typeface="Arial"/>
                <a:sym typeface="Arial"/>
              </a:rPr>
              <a:t>These were called sprites.</a:t>
            </a:r>
          </a:p>
        </p:txBody>
      </p:sp>
      <p:sp>
        <p:nvSpPr>
          <p:cNvPr id="41" name="Shape 41"/>
          <p:cNvSpPr txBox="1"/>
          <p:nvPr/>
        </p:nvSpPr>
        <p:spPr>
          <a:xfrm>
            <a:off x="832550" y="6325300"/>
            <a:ext cx="9033300" cy="1000499"/>
          </a:xfrm>
          <a:prstGeom prst="rect">
            <a:avLst/>
          </a:prstGeom>
          <a:noFill/>
          <a:ln>
            <a:noFill/>
          </a:ln>
        </p:spPr>
        <p:txBody>
          <a:bodyPr lIns="38100" tIns="38100" rIns="38100" bIns="38100" anchor="t" anchorCtr="0">
            <a:noAutofit/>
          </a:bodyPr>
          <a:lstStyle/>
          <a:p>
            <a:pPr marL="0" marR="0" lvl="0" indent="0" algn="l" rtl="0">
              <a:lnSpc>
                <a:spcPct val="120138"/>
              </a:lnSpc>
              <a:spcBef>
                <a:spcPts val="0"/>
              </a:spcBef>
              <a:spcAft>
                <a:spcPts val="0"/>
              </a:spcAft>
              <a:buNone/>
            </a:pPr>
            <a:r>
              <a:rPr lang="en-US" sz="1800">
                <a:solidFill>
                  <a:srgbClr val="000000"/>
                </a:solidFill>
                <a:latin typeface="Arial"/>
                <a:ea typeface="Arial"/>
                <a:cs typeface="Arial"/>
                <a:sym typeface="Arial"/>
              </a:rPr>
              <a:t>Why use sprites in web design? Two reasons: first, since only one image is loaded, there is zero wait time to get the alternate image. Secondly, it requires only one trip to the web server, which will help optimize the loading speed of the web site.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pic>
        <p:nvPicPr>
          <p:cNvPr id="46" name="Shape 46"/>
          <p:cNvPicPr preferRelativeResize="0"/>
          <p:nvPr/>
        </p:nvPicPr>
        <p:blipFill>
          <a:blip r:embed="rId3">
            <a:alphaModFix/>
          </a:blip>
          <a:stretch>
            <a:fillRect/>
          </a:stretch>
        </p:blipFill>
        <p:spPr>
          <a:xfrm>
            <a:off x="328075" y="592650"/>
            <a:ext cx="4053400" cy="4804825"/>
          </a:xfrm>
          <a:prstGeom prst="rect">
            <a:avLst/>
          </a:prstGeom>
          <a:noFill/>
          <a:ln>
            <a:noFill/>
          </a:ln>
        </p:spPr>
      </p:pic>
      <p:sp>
        <p:nvSpPr>
          <p:cNvPr id="47" name="Shape 47"/>
          <p:cNvSpPr txBox="1"/>
          <p:nvPr/>
        </p:nvSpPr>
        <p:spPr>
          <a:xfrm>
            <a:off x="4991800" y="650875"/>
            <a:ext cx="4369500" cy="50009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There are lots of places where you can imagine using </a:t>
            </a:r>
            <a:r>
              <a:rPr lang="en-US" sz="1800" dirty="0" smtClean="0">
                <a:solidFill>
                  <a:srgbClr val="000000"/>
                </a:solidFill>
                <a:latin typeface="Arial"/>
                <a:ea typeface="Arial"/>
                <a:cs typeface="Arial"/>
                <a:sym typeface="Arial"/>
              </a:rPr>
              <a:t>sprites. Bill Mead’s website, www.meadpoint.net/learn, </a:t>
            </a:r>
            <a:r>
              <a:rPr lang="en-US" sz="1800" dirty="0">
                <a:solidFill>
                  <a:srgbClr val="000000"/>
                </a:solidFill>
                <a:latin typeface="Arial"/>
                <a:ea typeface="Arial"/>
                <a:cs typeface="Arial"/>
                <a:sym typeface="Arial"/>
              </a:rPr>
              <a:t>has a lot of </a:t>
            </a:r>
            <a:r>
              <a:rPr lang="en-US" sz="1800" dirty="0" smtClean="0">
                <a:solidFill>
                  <a:srgbClr val="000000"/>
                </a:solidFill>
                <a:latin typeface="Arial"/>
                <a:ea typeface="Arial"/>
                <a:cs typeface="Arial"/>
                <a:sym typeface="Arial"/>
              </a:rPr>
              <a:t>icons and motion effects.</a:t>
            </a:r>
            <a:endParaRPr lang="en-US" sz="1800" dirty="0">
              <a:solidFill>
                <a:srgbClr val="000000"/>
              </a:solidFill>
              <a:latin typeface="Arial"/>
              <a:ea typeface="Arial"/>
              <a:cs typeface="Arial"/>
              <a:sym typeface="Arial"/>
            </a:endParaRPr>
          </a:p>
          <a:p>
            <a:pPr marL="0" marR="0" indent="0" algn="l">
              <a:lnSpc>
                <a:spcPct val="120138"/>
              </a:lnSpc>
              <a:spcBef>
                <a:spcPts val="0"/>
              </a:spcBef>
              <a:spcAft>
                <a:spcPts val="0"/>
              </a:spcAft>
              <a:buNone/>
            </a:pPr>
            <a:endParaRPr sz="1800" dirty="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This site uses </a:t>
            </a:r>
            <a:r>
              <a:rPr lang="en-US" sz="1800" dirty="0" err="1">
                <a:solidFill>
                  <a:srgbClr val="000000"/>
                </a:solidFill>
                <a:latin typeface="Arial"/>
                <a:ea typeface="Arial"/>
                <a:cs typeface="Arial"/>
                <a:sym typeface="Arial"/>
              </a:rPr>
              <a:t>Moodle</a:t>
            </a:r>
            <a:r>
              <a:rPr lang="en-US" sz="1800" dirty="0">
                <a:solidFill>
                  <a:srgbClr val="000000"/>
                </a:solidFill>
                <a:latin typeface="Arial"/>
                <a:ea typeface="Arial"/>
                <a:cs typeface="Arial"/>
                <a:sym typeface="Arial"/>
              </a:rPr>
              <a:t>, an open source content management system for education. </a:t>
            </a:r>
            <a:r>
              <a:rPr lang="en-US" sz="1800" dirty="0" smtClean="0">
                <a:solidFill>
                  <a:srgbClr val="000000"/>
                </a:solidFill>
                <a:latin typeface="Arial"/>
                <a:ea typeface="Arial"/>
                <a:cs typeface="Arial"/>
                <a:sym typeface="Arial"/>
              </a:rPr>
              <a:t>You might </a:t>
            </a:r>
            <a:r>
              <a:rPr lang="en-US" sz="1800" dirty="0" smtClean="0"/>
              <a:t>imagine </a:t>
            </a:r>
            <a:r>
              <a:rPr lang="en-US" sz="1800" dirty="0" smtClean="0">
                <a:solidFill>
                  <a:srgbClr val="000000"/>
                </a:solidFill>
                <a:latin typeface="Arial"/>
                <a:ea typeface="Arial"/>
                <a:cs typeface="Arial"/>
                <a:sym typeface="Arial"/>
              </a:rPr>
              <a:t>all </a:t>
            </a:r>
            <a:r>
              <a:rPr lang="en-US" sz="1800" dirty="0">
                <a:solidFill>
                  <a:srgbClr val="000000"/>
                </a:solidFill>
                <a:latin typeface="Arial"/>
                <a:ea typeface="Arial"/>
                <a:cs typeface="Arial"/>
                <a:sym typeface="Arial"/>
              </a:rPr>
              <a:t>these icons are part of a sprite, but I was surprised to see that they are not! Each is a separate little image.</a:t>
            </a:r>
          </a:p>
          <a:p>
            <a:pPr marL="0" marR="0" indent="0" algn="l">
              <a:lnSpc>
                <a:spcPct val="120138"/>
              </a:lnSpc>
              <a:spcBef>
                <a:spcPts val="0"/>
              </a:spcBef>
              <a:spcAft>
                <a:spcPts val="0"/>
              </a:spcAft>
              <a:buNone/>
            </a:pPr>
            <a:endParaRPr sz="1800" dirty="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What if we wanted to use these icons for another site, but wanted to make a sprite?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pic>
        <p:nvPicPr>
          <p:cNvPr id="52" name="Shape 52"/>
          <p:cNvPicPr preferRelativeResize="0"/>
          <p:nvPr/>
        </p:nvPicPr>
        <p:blipFill>
          <a:blip r:embed="rId3">
            <a:alphaModFix/>
          </a:blip>
          <a:stretch>
            <a:fillRect/>
          </a:stretch>
        </p:blipFill>
        <p:spPr>
          <a:xfrm>
            <a:off x="762000" y="592650"/>
            <a:ext cx="1005400" cy="6434650"/>
          </a:xfrm>
          <a:prstGeom prst="rect">
            <a:avLst/>
          </a:prstGeom>
          <a:noFill/>
          <a:ln>
            <a:noFill/>
          </a:ln>
        </p:spPr>
      </p:pic>
      <p:sp>
        <p:nvSpPr>
          <p:cNvPr id="53" name="Shape 53"/>
          <p:cNvSpPr txBox="1"/>
          <p:nvPr/>
        </p:nvSpPr>
        <p:spPr>
          <a:xfrm>
            <a:off x="2344200" y="650875"/>
            <a:ext cx="7294024" cy="4078450"/>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I downloaded a folder of icons from </a:t>
            </a:r>
            <a:r>
              <a:rPr lang="en-US" sz="1800" dirty="0" smtClean="0">
                <a:solidFill>
                  <a:srgbClr val="000000"/>
                </a:solidFill>
                <a:latin typeface="Arial"/>
                <a:ea typeface="Arial"/>
                <a:cs typeface="Arial"/>
                <a:sym typeface="Arial"/>
              </a:rPr>
              <a:t>the </a:t>
            </a:r>
            <a:r>
              <a:rPr lang="en-US" sz="1800" dirty="0">
                <a:solidFill>
                  <a:srgbClr val="000000"/>
                </a:solidFill>
                <a:latin typeface="Arial"/>
                <a:ea typeface="Arial"/>
                <a:cs typeface="Arial"/>
                <a:sym typeface="Arial"/>
              </a:rPr>
              <a:t>server that is used by the theme for all of these icons on the site. There were 58 of them in the folder. </a:t>
            </a:r>
          </a:p>
          <a:p>
            <a:pPr marL="0" marR="0" indent="0" algn="l">
              <a:lnSpc>
                <a:spcPct val="120138"/>
              </a:lnSpc>
              <a:spcBef>
                <a:spcPts val="0"/>
              </a:spcBef>
              <a:spcAft>
                <a:spcPts val="0"/>
              </a:spcAft>
              <a:buNone/>
            </a:pPr>
            <a:endParaRPr sz="1800" dirty="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You can imagine building a </a:t>
            </a:r>
            <a:r>
              <a:rPr lang="en-US" sz="1800" dirty="0" smtClean="0">
                <a:solidFill>
                  <a:srgbClr val="000000"/>
                </a:solidFill>
                <a:latin typeface="Arial"/>
                <a:ea typeface="Arial"/>
                <a:cs typeface="Arial"/>
                <a:sym typeface="Arial"/>
              </a:rPr>
              <a:t>Photoshop </a:t>
            </a:r>
            <a:r>
              <a:rPr lang="en-US" sz="1800" dirty="0">
                <a:solidFill>
                  <a:srgbClr val="000000"/>
                </a:solidFill>
                <a:latin typeface="Arial"/>
                <a:ea typeface="Arial"/>
                <a:cs typeface="Arial"/>
                <a:sym typeface="Arial"/>
              </a:rPr>
              <a:t>file with all of these icons, spaced properly, and keeping track of all the positions for 58 icons would be a LOT of work.</a:t>
            </a:r>
          </a:p>
          <a:p>
            <a:pPr marL="0" marR="0" indent="0" algn="l">
              <a:lnSpc>
                <a:spcPct val="120138"/>
              </a:lnSpc>
              <a:spcBef>
                <a:spcPts val="0"/>
              </a:spcBef>
              <a:spcAft>
                <a:spcPts val="0"/>
              </a:spcAft>
              <a:buNone/>
            </a:pPr>
            <a:endParaRPr sz="1800" dirty="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Thankfully, there are some FREE tools that will reduce the amount of work a huge amount.</a:t>
            </a:r>
          </a:p>
          <a:p>
            <a:pPr marL="0" marR="0" indent="0" algn="l">
              <a:lnSpc>
                <a:spcPct val="120138"/>
              </a:lnSpc>
              <a:spcBef>
                <a:spcPts val="0"/>
              </a:spcBef>
              <a:spcAft>
                <a:spcPts val="0"/>
              </a:spcAft>
              <a:buNone/>
            </a:pPr>
            <a:endParaRPr sz="1800" dirty="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Download the zipped icons. You can unzip them to look at them if you want, but we will actually want the zipped file.</a:t>
            </a:r>
          </a:p>
        </p:txBody>
      </p:sp>
      <p:pic>
        <p:nvPicPr>
          <p:cNvPr id="54" name="Shape 54"/>
          <p:cNvPicPr preferRelativeResize="0"/>
          <p:nvPr/>
        </p:nvPicPr>
        <p:blipFill>
          <a:blip r:embed="rId4">
            <a:alphaModFix/>
          </a:blip>
          <a:stretch>
            <a:fillRect/>
          </a:stretch>
        </p:blipFill>
        <p:spPr>
          <a:xfrm>
            <a:off x="2413000" y="5249325"/>
            <a:ext cx="1280574" cy="130175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p:nvPr/>
        </p:nvSpPr>
        <p:spPr>
          <a:xfrm>
            <a:off x="643800" y="303375"/>
            <a:ext cx="8930899" cy="13073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Next, we will visit this site: http://spritegen.website-performance.org/</a:t>
            </a:r>
          </a:p>
          <a:p>
            <a:pPr marL="0" marR="0" indent="0" algn="l">
              <a:lnSpc>
                <a:spcPct val="120138"/>
              </a:lnSpc>
              <a:spcBef>
                <a:spcPts val="0"/>
              </a:spcBef>
              <a:spcAft>
                <a:spcPts val="0"/>
              </a:spcAft>
              <a:buNone/>
            </a:pPr>
            <a:endParaRPr sz="1800" dirty="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You can experiment with all of the various settings later. For right now follow along with these settings:</a:t>
            </a:r>
          </a:p>
        </p:txBody>
      </p:sp>
      <p:pic>
        <p:nvPicPr>
          <p:cNvPr id="60" name="Shape 60"/>
          <p:cNvPicPr preferRelativeResize="0"/>
          <p:nvPr/>
        </p:nvPicPr>
        <p:blipFill>
          <a:blip r:embed="rId3">
            <a:alphaModFix/>
          </a:blip>
          <a:stretch>
            <a:fillRect/>
          </a:stretch>
        </p:blipFill>
        <p:spPr>
          <a:xfrm>
            <a:off x="539750" y="1926150"/>
            <a:ext cx="6074825" cy="2233075"/>
          </a:xfrm>
          <a:prstGeom prst="rect">
            <a:avLst/>
          </a:prstGeom>
          <a:noFill/>
          <a:ln>
            <a:noFill/>
          </a:ln>
        </p:spPr>
      </p:pic>
      <p:sp>
        <p:nvSpPr>
          <p:cNvPr id="61" name="Shape 61"/>
          <p:cNvSpPr txBox="1"/>
          <p:nvPr/>
        </p:nvSpPr>
        <p:spPr>
          <a:xfrm>
            <a:off x="643800" y="4436175"/>
            <a:ext cx="8678674" cy="6917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dirty="0">
                <a:solidFill>
                  <a:srgbClr val="000000"/>
                </a:solidFill>
                <a:latin typeface="Arial"/>
                <a:ea typeface="Arial"/>
                <a:cs typeface="Arial"/>
                <a:sym typeface="Arial"/>
              </a:rPr>
              <a:t>First, choose the folder with all of our icons in it. Notice there is a maximum size of </a:t>
            </a:r>
            <a:r>
              <a:rPr lang="en-US" sz="1800" dirty="0" smtClean="0">
                <a:solidFill>
                  <a:srgbClr val="000000"/>
                </a:solidFill>
                <a:latin typeface="Arial"/>
                <a:ea typeface="Arial"/>
                <a:cs typeface="Arial"/>
                <a:sym typeface="Arial"/>
              </a:rPr>
              <a:t>1MB (now, but 0.5 when this screenshot was grabbed). </a:t>
            </a:r>
            <a:r>
              <a:rPr lang="en-US" sz="1800" dirty="0">
                <a:solidFill>
                  <a:srgbClr val="000000"/>
                </a:solidFill>
                <a:latin typeface="Arial"/>
                <a:ea typeface="Arial"/>
                <a:cs typeface="Arial"/>
                <a:sym typeface="Arial"/>
              </a:rPr>
              <a:t>That will be important for some situations.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Shape 66"/>
          <p:cNvPicPr preferRelativeResize="0"/>
          <p:nvPr/>
        </p:nvPicPr>
        <p:blipFill>
          <a:blip r:embed="rId3">
            <a:alphaModFix/>
          </a:blip>
          <a:stretch>
            <a:fillRect/>
          </a:stretch>
        </p:blipFill>
        <p:spPr>
          <a:xfrm>
            <a:off x="529150" y="486825"/>
            <a:ext cx="4550824" cy="359824"/>
          </a:xfrm>
          <a:prstGeom prst="rect">
            <a:avLst/>
          </a:prstGeom>
          <a:noFill/>
          <a:ln>
            <a:noFill/>
          </a:ln>
        </p:spPr>
      </p:pic>
      <p:pic>
        <p:nvPicPr>
          <p:cNvPr id="67" name="Shape 67"/>
          <p:cNvPicPr preferRelativeResize="0"/>
          <p:nvPr/>
        </p:nvPicPr>
        <p:blipFill>
          <a:blip r:embed="rId4">
            <a:alphaModFix/>
          </a:blip>
          <a:stretch>
            <a:fillRect/>
          </a:stretch>
        </p:blipFill>
        <p:spPr>
          <a:xfrm>
            <a:off x="476250" y="1322900"/>
            <a:ext cx="4646075" cy="444500"/>
          </a:xfrm>
          <a:prstGeom prst="rect">
            <a:avLst/>
          </a:prstGeom>
          <a:noFill/>
          <a:ln>
            <a:noFill/>
          </a:ln>
        </p:spPr>
      </p:pic>
      <p:sp>
        <p:nvSpPr>
          <p:cNvPr id="68" name="Shape 68"/>
          <p:cNvSpPr txBox="1"/>
          <p:nvPr/>
        </p:nvSpPr>
        <p:spPr>
          <a:xfrm>
            <a:off x="638525" y="2268350"/>
            <a:ext cx="8860349" cy="1616074"/>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I am going to leave all the other settings as default with the exception of these two. I am going to uncheck Wrap columns to fix Opera bug for now (in the Sprite Output Options section)</a:t>
            </a:r>
          </a:p>
          <a:p>
            <a:pPr marL="0" marR="0" indent="0" algn="l">
              <a:lnSpc>
                <a:spcPct val="120138"/>
              </a:lnSpc>
              <a:spcBef>
                <a:spcPts val="0"/>
              </a:spcBef>
              <a:spcAft>
                <a:spcPts val="0"/>
              </a:spcAft>
              <a:buNone/>
            </a:pPr>
            <a:endParaRPr sz="180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I am also going to uncheck Display width and height in the CSS Output Options.</a:t>
            </a:r>
          </a:p>
        </p:txBody>
      </p:sp>
      <p:pic>
        <p:nvPicPr>
          <p:cNvPr id="69" name="Shape 69"/>
          <p:cNvPicPr preferRelativeResize="0"/>
          <p:nvPr/>
        </p:nvPicPr>
        <p:blipFill>
          <a:blip r:embed="rId5">
            <a:alphaModFix/>
          </a:blip>
          <a:stretch>
            <a:fillRect/>
          </a:stretch>
        </p:blipFill>
        <p:spPr>
          <a:xfrm>
            <a:off x="476250" y="4476750"/>
            <a:ext cx="2667000" cy="656149"/>
          </a:xfrm>
          <a:prstGeom prst="rect">
            <a:avLst/>
          </a:prstGeom>
          <a:noFill/>
          <a:ln>
            <a:noFill/>
          </a:ln>
        </p:spPr>
      </p:pic>
      <p:sp>
        <p:nvSpPr>
          <p:cNvPr id="70" name="Shape 70"/>
          <p:cNvSpPr txBox="1"/>
          <p:nvPr/>
        </p:nvSpPr>
        <p:spPr>
          <a:xfrm>
            <a:off x="3370775" y="4653125"/>
            <a:ext cx="6637850" cy="384874"/>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Then click the button at the bottom of the page.</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pic>
        <p:nvPicPr>
          <p:cNvPr id="75" name="Shape 75"/>
          <p:cNvPicPr preferRelativeResize="0"/>
          <p:nvPr/>
        </p:nvPicPr>
        <p:blipFill>
          <a:blip r:embed="rId3">
            <a:alphaModFix/>
          </a:blip>
          <a:stretch>
            <a:fillRect/>
          </a:stretch>
        </p:blipFill>
        <p:spPr>
          <a:xfrm>
            <a:off x="317500" y="253975"/>
            <a:ext cx="7535324" cy="5376324"/>
          </a:xfrm>
          <a:prstGeom prst="rect">
            <a:avLst/>
          </a:prstGeom>
          <a:noFill/>
          <a:ln>
            <a:noFill/>
          </a:ln>
        </p:spPr>
      </p:pic>
      <p:sp>
        <p:nvSpPr>
          <p:cNvPr id="76" name="Shape 76"/>
          <p:cNvSpPr txBox="1"/>
          <p:nvPr/>
        </p:nvSpPr>
        <p:spPr>
          <a:xfrm>
            <a:off x="423325" y="5923125"/>
            <a:ext cx="7399849" cy="13073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The page will reload and pop up at the top will be this box. Go ahead and download the sprite image, and also select and copy all the rules in the dialog box above. Your CSS and Image have been created for you! Now we just have to figure out how to use it!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Shape 81"/>
          <p:cNvPicPr preferRelativeResize="0"/>
          <p:nvPr/>
        </p:nvPicPr>
        <p:blipFill>
          <a:blip r:embed="rId3">
            <a:alphaModFix/>
          </a:blip>
          <a:stretch>
            <a:fillRect/>
          </a:stretch>
        </p:blipFill>
        <p:spPr>
          <a:xfrm>
            <a:off x="497400" y="402150"/>
            <a:ext cx="2465900" cy="1725075"/>
          </a:xfrm>
          <a:prstGeom prst="rect">
            <a:avLst/>
          </a:prstGeom>
          <a:noFill/>
          <a:ln>
            <a:noFill/>
          </a:ln>
        </p:spPr>
      </p:pic>
      <p:sp>
        <p:nvSpPr>
          <p:cNvPr id="82" name="Shape 82"/>
          <p:cNvSpPr txBox="1"/>
          <p:nvPr/>
        </p:nvSpPr>
        <p:spPr>
          <a:xfrm>
            <a:off x="3340800" y="455075"/>
            <a:ext cx="6285075" cy="19229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On your desktop (or in your download folder) you will have this image with all your icons inside of it.</a:t>
            </a:r>
          </a:p>
          <a:p>
            <a:pPr marL="0" marR="0" indent="0" algn="l">
              <a:lnSpc>
                <a:spcPct val="120138"/>
              </a:lnSpc>
              <a:spcBef>
                <a:spcPts val="0"/>
              </a:spcBef>
              <a:spcAft>
                <a:spcPts val="0"/>
              </a:spcAft>
              <a:buNone/>
            </a:pPr>
            <a:endParaRPr sz="1800">
              <a:solidFill>
                <a:srgbClr val="000000"/>
              </a:solidFill>
              <a:latin typeface="Arial"/>
              <a:ea typeface="Arial"/>
              <a:cs typeface="Arial"/>
              <a:sym typeface="Arial"/>
            </a:endParaRPr>
          </a:p>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Put it in a folder on your desktop and then start up Dreamweaver, make a new HTML file and save that into the folder as well.</a:t>
            </a:r>
          </a:p>
        </p:txBody>
      </p:sp>
      <p:pic>
        <p:nvPicPr>
          <p:cNvPr id="83" name="Shape 83"/>
          <p:cNvPicPr preferRelativeResize="0"/>
          <p:nvPr/>
        </p:nvPicPr>
        <p:blipFill>
          <a:blip r:embed="rId4">
            <a:alphaModFix/>
          </a:blip>
          <a:stretch>
            <a:fillRect/>
          </a:stretch>
        </p:blipFill>
        <p:spPr>
          <a:xfrm>
            <a:off x="497400" y="2857500"/>
            <a:ext cx="4445000" cy="2476500"/>
          </a:xfrm>
          <a:prstGeom prst="rect">
            <a:avLst/>
          </a:prstGeom>
          <a:noFill/>
          <a:ln>
            <a:noFill/>
          </a:ln>
        </p:spPr>
      </p:pic>
      <p:sp>
        <p:nvSpPr>
          <p:cNvPr id="84" name="Shape 84"/>
          <p:cNvSpPr txBox="1"/>
          <p:nvPr/>
        </p:nvSpPr>
        <p:spPr>
          <a:xfrm>
            <a:off x="5847275" y="3125600"/>
            <a:ext cx="3778599" cy="6917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Lets just add a simple unordered list onto the html file.</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89" name="Shape 89"/>
          <p:cNvPicPr preferRelativeResize="0"/>
          <p:nvPr/>
        </p:nvPicPr>
        <p:blipFill>
          <a:blip r:embed="rId3">
            <a:alphaModFix/>
          </a:blip>
          <a:stretch>
            <a:fillRect/>
          </a:stretch>
        </p:blipFill>
        <p:spPr>
          <a:xfrm>
            <a:off x="539750" y="412725"/>
            <a:ext cx="3788824" cy="1799149"/>
          </a:xfrm>
          <a:prstGeom prst="rect">
            <a:avLst/>
          </a:prstGeom>
          <a:noFill/>
          <a:ln>
            <a:noFill/>
          </a:ln>
        </p:spPr>
      </p:pic>
      <p:sp>
        <p:nvSpPr>
          <p:cNvPr id="90" name="Shape 90"/>
          <p:cNvSpPr txBox="1"/>
          <p:nvPr/>
        </p:nvSpPr>
        <p:spPr>
          <a:xfrm>
            <a:off x="4889500" y="470950"/>
            <a:ext cx="4761075" cy="998699"/>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Add some style tags before the &lt;/head&gt; tag closes. Go ahead and paste in all the styles created by the sprite generator.</a:t>
            </a:r>
          </a:p>
        </p:txBody>
      </p:sp>
      <p:pic>
        <p:nvPicPr>
          <p:cNvPr id="91" name="Shape 91"/>
          <p:cNvPicPr preferRelativeResize="0"/>
          <p:nvPr/>
        </p:nvPicPr>
        <p:blipFill>
          <a:blip r:embed="rId4">
            <a:alphaModFix/>
          </a:blip>
          <a:stretch>
            <a:fillRect/>
          </a:stretch>
        </p:blipFill>
        <p:spPr>
          <a:xfrm>
            <a:off x="4783650" y="1862650"/>
            <a:ext cx="4900074" cy="1143000"/>
          </a:xfrm>
          <a:prstGeom prst="rect">
            <a:avLst/>
          </a:prstGeom>
          <a:noFill/>
          <a:ln>
            <a:noFill/>
          </a:ln>
        </p:spPr>
      </p:pic>
      <p:pic>
        <p:nvPicPr>
          <p:cNvPr id="92" name="Shape 92"/>
          <p:cNvPicPr preferRelativeResize="0"/>
          <p:nvPr/>
        </p:nvPicPr>
        <p:blipFill>
          <a:blip r:embed="rId5">
            <a:alphaModFix/>
          </a:blip>
          <a:stretch>
            <a:fillRect/>
          </a:stretch>
        </p:blipFill>
        <p:spPr>
          <a:xfrm>
            <a:off x="539750" y="5005900"/>
            <a:ext cx="8434899" cy="1206474"/>
          </a:xfrm>
          <a:prstGeom prst="rect">
            <a:avLst/>
          </a:prstGeom>
          <a:noFill/>
          <a:ln>
            <a:noFill/>
          </a:ln>
        </p:spPr>
      </p:pic>
      <p:sp>
        <p:nvSpPr>
          <p:cNvPr id="93" name="Shape 93"/>
          <p:cNvSpPr txBox="1"/>
          <p:nvPr/>
        </p:nvSpPr>
        <p:spPr>
          <a:xfrm>
            <a:off x="645575" y="4071050"/>
            <a:ext cx="9005000" cy="691775"/>
          </a:xfrm>
          <a:prstGeom prst="rect">
            <a:avLst/>
          </a:prstGeom>
          <a:noFill/>
          <a:ln>
            <a:noFill/>
          </a:ln>
        </p:spPr>
        <p:txBody>
          <a:bodyPr lIns="38100" tIns="38100" rIns="38100" bIns="38100" anchor="t" anchorCtr="0">
            <a:noAutofit/>
          </a:bodyPr>
          <a:lstStyle/>
          <a:p>
            <a:pPr marL="0" marR="0" indent="0" algn="l">
              <a:lnSpc>
                <a:spcPct val="120138"/>
              </a:lnSpc>
              <a:spcBef>
                <a:spcPts val="0"/>
              </a:spcBef>
              <a:spcAft>
                <a:spcPts val="0"/>
              </a:spcAft>
              <a:buNone/>
            </a:pPr>
            <a:r>
              <a:rPr lang="en-US" sz="1800">
                <a:solidFill>
                  <a:srgbClr val="000000"/>
                </a:solidFill>
                <a:latin typeface="Arial"/>
                <a:ea typeface="Arial"/>
                <a:cs typeface="Arial"/>
                <a:sym typeface="Arial"/>
              </a:rPr>
              <a:t>The sprite generator site has this reminder. So go ahead and copy this rule and put it in your CSS.</a:t>
            </a:r>
          </a:p>
        </p:txBody>
      </p:sp>
    </p:spTree>
  </p:cSld>
  <p:clrMapOvr>
    <a:masterClrMapping/>
  </p:clrMapOvr>
  <p:transition spd="slow">
    <p:cut/>
  </p:transition>
</p:sld>
</file>

<file path=ppt/theme/theme1.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902</Words>
  <Application>Microsoft Office PowerPoint</Application>
  <PresentationFormat>Custom</PresentationFormat>
  <Paragraphs>51</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Custom Theme</vt:lpstr>
      <vt:lpstr>Custom Theme</vt:lpstr>
      <vt:lpstr>CSS Sprites</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 Sprites</dc:title>
  <cp:lastModifiedBy>Andrew Maner</cp:lastModifiedBy>
  <cp:revision>1</cp:revision>
  <dcterms:modified xsi:type="dcterms:W3CDTF">2014-10-10T14:54:00Z</dcterms:modified>
</cp:coreProperties>
</file>