
<file path=[Content_Types].xml><?xml version="1.0" encoding="utf-8"?>
<Types xmlns="http://schemas.openxmlformats.org/package/2006/content-types">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showSpecialPlsOnTitleSld="0" firstSlideNum="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16.xml" Type="http://schemas.openxmlformats.org/officeDocument/2006/relationships/slide" Id="rId21"/><Relationship Target="presProps.xml" Type="http://schemas.openxmlformats.org/officeDocument/2006/relationships/presProps" Id="rId2"/><Relationship Target="slides/slide7.xml" Type="http://schemas.openxmlformats.org/officeDocument/2006/relationships/slide" Id="rId12"/><Relationship Target="slides/slide8.xml" Type="http://schemas.openxmlformats.org/officeDocument/2006/relationships/slide" Id="rId13"/><Relationship Target="theme/theme3.xml" Type="http://schemas.openxmlformats.org/officeDocument/2006/relationships/theme" Id="rId1"/><Relationship Target="slideMasters/slideMaster1.xml" Type="http://schemas.openxmlformats.org/officeDocument/2006/relationships/slideMaster" Id="rId4"/><Relationship Target="slides/slide5.xml" Type="http://schemas.openxmlformats.org/officeDocument/2006/relationships/slide" Id="rId10"/><Relationship Target="tableStyles.xml" Type="http://schemas.openxmlformats.org/officeDocument/2006/relationships/tableStyles" Id="rId3"/><Relationship Target="slides/slide6.xml" Type="http://schemas.openxmlformats.org/officeDocument/2006/relationships/slide" Id="rId11"/><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9" name="Shape 49"/>
        <p:cNvGrpSpPr/>
        <p:nvPr/>
      </p:nvGrpSpPr>
      <p:grpSpPr>
        <a:xfrm>
          <a:off y="0" x="0"/>
          <a:ext cy="0" cx="0"/>
          <a:chOff y="0" x="0"/>
          <a:chExt cy="0" cx="0"/>
        </a:xfrm>
      </p:grpSpPr>
      <p:sp>
        <p:nvSpPr>
          <p:cNvPr id="50" name="Shape 50"/>
          <p:cNvSpPr txBox="1"/>
          <p:nvPr>
            <p:ph idx="1" type="body"/>
          </p:nvPr>
        </p:nvSpPr>
        <p:spPr>
          <a:xfrm>
            <a:off y="4343400" x="685800"/>
            <a:ext cy="4114800" cx="5486399"/>
          </a:xfrm>
          <a:prstGeom prst="rect">
            <a:avLst/>
          </a:prstGeom>
        </p:spPr>
        <p:txBody>
          <a:bodyPr bIns="91425" rIns="91425" lIns="91425" tIns="91425" anchor="ctr" anchorCtr="0">
            <a:spAutoFit/>
          </a:bodyPr>
          <a:lstStyle/>
          <a:p>
            <a:pPr>
              <a:spcBef>
                <a:spcPts val="0"/>
              </a:spcBef>
              <a:buNone/>
            </a:pPr>
            <a:r>
              <a:t/>
            </a:r>
            <a:endParaRPr/>
          </a:p>
        </p:txBody>
      </p:sp>
      <p:sp>
        <p:nvSpPr>
          <p:cNvPr id="51" name="Shape 51"/>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6" name="Shape 106"/>
        <p:cNvGrpSpPr/>
        <p:nvPr/>
      </p:nvGrpSpPr>
      <p:grpSpPr>
        <a:xfrm>
          <a:off y="0" x="0"/>
          <a:ext cy="0" cx="0"/>
          <a:chOff y="0" x="0"/>
          <a:chExt cy="0" cx="0"/>
        </a:xfrm>
      </p:grpSpPr>
      <p:sp>
        <p:nvSpPr>
          <p:cNvPr id="107" name="Shape 10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8" name="Shape 108"/>
          <p:cNvSpPr txBox="1"/>
          <p:nvPr>
            <p:ph idx="1" type="body"/>
          </p:nvPr>
        </p:nvSpPr>
        <p:spPr>
          <a:xfrm>
            <a:off y="4343400" x="685800"/>
            <a:ext cy="4114800" cx="5486399"/>
          </a:xfrm>
          <a:prstGeom prst="rect">
            <a:avLst/>
          </a:prstGeom>
        </p:spPr>
        <p:txBody>
          <a:bodyPr bIns="91425" rIns="91425" lIns="91425" tIns="91425" anchor="t" anchorCtr="0">
            <a:sp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3" name="Shape 113"/>
        <p:cNvGrpSpPr/>
        <p:nvPr/>
      </p:nvGrpSpPr>
      <p:grpSpPr>
        <a:xfrm>
          <a:off y="0" x="0"/>
          <a:ext cy="0" cx="0"/>
          <a:chOff y="0" x="0"/>
          <a:chExt cy="0" cx="0"/>
        </a:xfrm>
      </p:grpSpPr>
      <p:sp>
        <p:nvSpPr>
          <p:cNvPr id="114" name="Shape 11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15" name="Shape 115"/>
          <p:cNvSpPr txBox="1"/>
          <p:nvPr>
            <p:ph idx="1" type="body"/>
          </p:nvPr>
        </p:nvSpPr>
        <p:spPr>
          <a:xfrm>
            <a:off y="4343400" x="685800"/>
            <a:ext cy="4114800" cx="5486399"/>
          </a:xfrm>
          <a:prstGeom prst="rect">
            <a:avLst/>
          </a:prstGeom>
        </p:spPr>
        <p:txBody>
          <a:bodyPr bIns="91425" rIns="91425" lIns="91425" tIns="91425" anchor="t" anchorCtr="0">
            <a:sp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1" name="Shape 121"/>
        <p:cNvGrpSpPr/>
        <p:nvPr/>
      </p:nvGrpSpPr>
      <p:grpSpPr>
        <a:xfrm>
          <a:off y="0" x="0"/>
          <a:ext cy="0" cx="0"/>
          <a:chOff y="0" x="0"/>
          <a:chExt cy="0" cx="0"/>
        </a:xfrm>
      </p:grpSpPr>
      <p:sp>
        <p:nvSpPr>
          <p:cNvPr id="122" name="Shape 12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23" name="Shape 123"/>
          <p:cNvSpPr txBox="1"/>
          <p:nvPr>
            <p:ph idx="1" type="body"/>
          </p:nvPr>
        </p:nvSpPr>
        <p:spPr>
          <a:xfrm>
            <a:off y="4343400" x="685800"/>
            <a:ext cy="4114800" cx="5486399"/>
          </a:xfrm>
          <a:prstGeom prst="rect">
            <a:avLst/>
          </a:prstGeom>
        </p:spPr>
        <p:txBody>
          <a:bodyPr bIns="91425" rIns="91425" lIns="91425" tIns="91425" anchor="t" anchorCtr="0">
            <a:sp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8" name="Shape 128"/>
        <p:cNvGrpSpPr/>
        <p:nvPr/>
      </p:nvGrpSpPr>
      <p:grpSpPr>
        <a:xfrm>
          <a:off y="0" x="0"/>
          <a:ext cy="0" cx="0"/>
          <a:chOff y="0" x="0"/>
          <a:chExt cy="0" cx="0"/>
        </a:xfrm>
      </p:grpSpPr>
      <p:sp>
        <p:nvSpPr>
          <p:cNvPr id="129" name="Shape 12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30" name="Shape 130"/>
          <p:cNvSpPr txBox="1"/>
          <p:nvPr>
            <p:ph idx="1" type="body"/>
          </p:nvPr>
        </p:nvSpPr>
        <p:spPr>
          <a:xfrm>
            <a:off y="4343400" x="685800"/>
            <a:ext cy="4114800" cx="5486399"/>
          </a:xfrm>
          <a:prstGeom prst="rect">
            <a:avLst/>
          </a:prstGeom>
        </p:spPr>
        <p:txBody>
          <a:bodyPr bIns="91425" rIns="91425" lIns="91425" tIns="91425" anchor="t" anchorCtr="0">
            <a:sp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5" name="Shape 135"/>
        <p:cNvGrpSpPr/>
        <p:nvPr/>
      </p:nvGrpSpPr>
      <p:grpSpPr>
        <a:xfrm>
          <a:off y="0" x="0"/>
          <a:ext cy="0" cx="0"/>
          <a:chOff y="0" x="0"/>
          <a:chExt cy="0" cx="0"/>
        </a:xfrm>
      </p:grpSpPr>
      <p:sp>
        <p:nvSpPr>
          <p:cNvPr id="136" name="Shape 13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37" name="Shape 137"/>
          <p:cNvSpPr txBox="1"/>
          <p:nvPr>
            <p:ph idx="1" type="body"/>
          </p:nvPr>
        </p:nvSpPr>
        <p:spPr>
          <a:xfrm>
            <a:off y="4343400" x="685800"/>
            <a:ext cy="4114800" cx="5486399"/>
          </a:xfrm>
          <a:prstGeom prst="rect">
            <a:avLst/>
          </a:prstGeom>
        </p:spPr>
        <p:txBody>
          <a:bodyPr bIns="91425" rIns="91425" lIns="91425" tIns="91425" anchor="t" anchorCtr="0">
            <a:sp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1" name="Shape 141"/>
        <p:cNvGrpSpPr/>
        <p:nvPr/>
      </p:nvGrpSpPr>
      <p:grpSpPr>
        <a:xfrm>
          <a:off y="0" x="0"/>
          <a:ext cy="0" cx="0"/>
          <a:chOff y="0" x="0"/>
          <a:chExt cy="0" cx="0"/>
        </a:xfrm>
      </p:grpSpPr>
      <p:sp>
        <p:nvSpPr>
          <p:cNvPr id="142" name="Shape 14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43" name="Shape 143"/>
          <p:cNvSpPr txBox="1"/>
          <p:nvPr>
            <p:ph idx="1" type="body"/>
          </p:nvPr>
        </p:nvSpPr>
        <p:spPr>
          <a:xfrm>
            <a:off y="4343400" x="685800"/>
            <a:ext cy="4114800" cx="5486399"/>
          </a:xfrm>
          <a:prstGeom prst="rect">
            <a:avLst/>
          </a:prstGeom>
        </p:spPr>
        <p:txBody>
          <a:bodyPr bIns="91425" rIns="91425" lIns="91425" tIns="91425" anchor="t" anchorCtr="0">
            <a:sp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8" name="Shape 148"/>
        <p:cNvGrpSpPr/>
        <p:nvPr/>
      </p:nvGrpSpPr>
      <p:grpSpPr>
        <a:xfrm>
          <a:off y="0" x="0"/>
          <a:ext cy="0" cx="0"/>
          <a:chOff y="0" x="0"/>
          <a:chExt cy="0" cx="0"/>
        </a:xfrm>
      </p:grpSpPr>
      <p:sp>
        <p:nvSpPr>
          <p:cNvPr id="149" name="Shape 14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50" name="Shape 150"/>
          <p:cNvSpPr txBox="1"/>
          <p:nvPr>
            <p:ph idx="1" type="body"/>
          </p:nvPr>
        </p:nvSpPr>
        <p:spPr>
          <a:xfrm>
            <a:off y="4343400" x="685800"/>
            <a:ext cy="4114800" cx="5486399"/>
          </a:xfrm>
          <a:prstGeom prst="rect">
            <a:avLst/>
          </a:prstGeom>
        </p:spPr>
        <p:txBody>
          <a:bodyPr bIns="91425" rIns="91425" lIns="91425" tIns="91425" anchor="t" anchorCtr="0">
            <a:sp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6" name="Shape 56"/>
        <p:cNvGrpSpPr/>
        <p:nvPr/>
      </p:nvGrpSpPr>
      <p:grpSpPr>
        <a:xfrm>
          <a:off y="0" x="0"/>
          <a:ext cy="0" cx="0"/>
          <a:chOff y="0" x="0"/>
          <a:chExt cy="0" cx="0"/>
        </a:xfrm>
      </p:grpSpPr>
      <p:sp>
        <p:nvSpPr>
          <p:cNvPr id="57" name="Shape 57"/>
          <p:cNvSpPr txBox="1"/>
          <p:nvPr>
            <p:ph idx="1" type="body"/>
          </p:nvPr>
        </p:nvSpPr>
        <p:spPr>
          <a:xfrm>
            <a:off y="4343400" x="685800"/>
            <a:ext cy="4114800" cx="5486399"/>
          </a:xfrm>
          <a:prstGeom prst="rect">
            <a:avLst/>
          </a:prstGeom>
        </p:spPr>
        <p:txBody>
          <a:bodyPr bIns="91425" rIns="91425" lIns="91425" tIns="91425" anchor="ctr" anchorCtr="0">
            <a:spAutoFit/>
          </a:bodyPr>
          <a:lstStyle/>
          <a:p>
            <a:pPr>
              <a:spcBef>
                <a:spcPts val="0"/>
              </a:spcBef>
              <a:buNone/>
            </a:pPr>
            <a:r>
              <a:t/>
            </a:r>
            <a:endParaRPr/>
          </a:p>
        </p:txBody>
      </p:sp>
      <p:sp>
        <p:nvSpPr>
          <p:cNvPr id="58" name="Shape 58"/>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2" name="Shape 62"/>
        <p:cNvGrpSpPr/>
        <p:nvPr/>
      </p:nvGrpSpPr>
      <p:grpSpPr>
        <a:xfrm>
          <a:off y="0" x="0"/>
          <a:ext cy="0" cx="0"/>
          <a:chOff y="0" x="0"/>
          <a:chExt cy="0" cx="0"/>
        </a:xfrm>
      </p:grpSpPr>
      <p:sp>
        <p:nvSpPr>
          <p:cNvPr id="63" name="Shape 63"/>
          <p:cNvSpPr txBox="1"/>
          <p:nvPr>
            <p:ph idx="1" type="body"/>
          </p:nvPr>
        </p:nvSpPr>
        <p:spPr>
          <a:xfrm>
            <a:off y="4343400" x="685800"/>
            <a:ext cy="4114800" cx="5486399"/>
          </a:xfrm>
          <a:prstGeom prst="rect">
            <a:avLst/>
          </a:prstGeom>
        </p:spPr>
        <p:txBody>
          <a:bodyPr bIns="91425" rIns="91425" lIns="91425" tIns="91425" anchor="ctr" anchorCtr="0">
            <a:spAutoFit/>
          </a:bodyPr>
          <a:lstStyle/>
          <a:p>
            <a:pPr>
              <a:spcBef>
                <a:spcPts val="0"/>
              </a:spcBef>
              <a:buNone/>
            </a:pPr>
            <a:r>
              <a:t/>
            </a:r>
            <a:endParaRPr/>
          </a:p>
        </p:txBody>
      </p:sp>
      <p:sp>
        <p:nvSpPr>
          <p:cNvPr id="64" name="Shape 64"/>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8" name="Shape 68"/>
        <p:cNvGrpSpPr/>
        <p:nvPr/>
      </p:nvGrpSpPr>
      <p:grpSpPr>
        <a:xfrm>
          <a:off y="0" x="0"/>
          <a:ext cy="0" cx="0"/>
          <a:chOff y="0" x="0"/>
          <a:chExt cy="0" cx="0"/>
        </a:xfrm>
      </p:grpSpPr>
      <p:sp>
        <p:nvSpPr>
          <p:cNvPr id="69" name="Shape 69"/>
          <p:cNvSpPr txBox="1"/>
          <p:nvPr>
            <p:ph idx="1" type="body"/>
          </p:nvPr>
        </p:nvSpPr>
        <p:spPr>
          <a:xfrm>
            <a:off y="4343400" x="685800"/>
            <a:ext cy="4114800" cx="5486399"/>
          </a:xfrm>
          <a:prstGeom prst="rect">
            <a:avLst/>
          </a:prstGeom>
        </p:spPr>
        <p:txBody>
          <a:bodyPr bIns="91425" rIns="91425" lIns="91425" tIns="91425" anchor="ctr" anchorCtr="0">
            <a:spAutoFit/>
          </a:bodyPr>
          <a:lstStyle/>
          <a:p>
            <a:pPr>
              <a:spcBef>
                <a:spcPts val="0"/>
              </a:spcBef>
              <a:buNone/>
            </a:pPr>
            <a:r>
              <a:t/>
            </a:r>
            <a:endParaRPr/>
          </a:p>
        </p:txBody>
      </p:sp>
      <p:sp>
        <p:nvSpPr>
          <p:cNvPr id="70" name="Shape 70"/>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5" name="Shape 75"/>
        <p:cNvGrpSpPr/>
        <p:nvPr/>
      </p:nvGrpSpPr>
      <p:grpSpPr>
        <a:xfrm>
          <a:off y="0" x="0"/>
          <a:ext cy="0" cx="0"/>
          <a:chOff y="0" x="0"/>
          <a:chExt cy="0" cx="0"/>
        </a:xfrm>
      </p:grpSpPr>
      <p:sp>
        <p:nvSpPr>
          <p:cNvPr id="76" name="Shape 76"/>
          <p:cNvSpPr txBox="1"/>
          <p:nvPr>
            <p:ph idx="1" type="body"/>
          </p:nvPr>
        </p:nvSpPr>
        <p:spPr>
          <a:xfrm>
            <a:off y="4343400" x="685800"/>
            <a:ext cy="4114800" cx="5486399"/>
          </a:xfrm>
          <a:prstGeom prst="rect">
            <a:avLst/>
          </a:prstGeom>
        </p:spPr>
        <p:txBody>
          <a:bodyPr bIns="91425" rIns="91425" lIns="91425" tIns="91425" anchor="ctr" anchorCtr="0">
            <a:spAutoFit/>
          </a:bodyPr>
          <a:lstStyle/>
          <a:p>
            <a:pPr>
              <a:spcBef>
                <a:spcPts val="0"/>
              </a:spcBef>
              <a:buNone/>
            </a:pPr>
            <a:r>
              <a:t/>
            </a:r>
            <a:endParaRPr/>
          </a:p>
        </p:txBody>
      </p:sp>
      <p:sp>
        <p:nvSpPr>
          <p:cNvPr id="77" name="Shape 77"/>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1" name="Shape 81"/>
        <p:cNvGrpSpPr/>
        <p:nvPr/>
      </p:nvGrpSpPr>
      <p:grpSpPr>
        <a:xfrm>
          <a:off y="0" x="0"/>
          <a:ext cy="0" cx="0"/>
          <a:chOff y="0" x="0"/>
          <a:chExt cy="0" cx="0"/>
        </a:xfrm>
      </p:grpSpPr>
      <p:sp>
        <p:nvSpPr>
          <p:cNvPr id="82" name="Shape 82"/>
          <p:cNvSpPr txBox="1"/>
          <p:nvPr>
            <p:ph idx="1" type="body"/>
          </p:nvPr>
        </p:nvSpPr>
        <p:spPr>
          <a:xfrm>
            <a:off y="4343400" x="685800"/>
            <a:ext cy="4114800" cx="5486399"/>
          </a:xfrm>
          <a:prstGeom prst="rect">
            <a:avLst/>
          </a:prstGeom>
        </p:spPr>
        <p:txBody>
          <a:bodyPr bIns="91425" rIns="91425" lIns="91425" tIns="91425" anchor="ctr" anchorCtr="0">
            <a:spAutoFit/>
          </a:bodyPr>
          <a:lstStyle/>
          <a:p>
            <a:pPr>
              <a:spcBef>
                <a:spcPts val="0"/>
              </a:spcBef>
              <a:buNone/>
            </a:pPr>
            <a:r>
              <a:t/>
            </a:r>
            <a:endParaRPr/>
          </a:p>
        </p:txBody>
      </p:sp>
      <p:sp>
        <p:nvSpPr>
          <p:cNvPr id="83" name="Shape 83"/>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7" name="Shape 87"/>
        <p:cNvGrpSpPr/>
        <p:nvPr/>
      </p:nvGrpSpPr>
      <p:grpSpPr>
        <a:xfrm>
          <a:off y="0" x="0"/>
          <a:ext cy="0" cx="0"/>
          <a:chOff y="0" x="0"/>
          <a:chExt cy="0" cx="0"/>
        </a:xfrm>
      </p:grpSpPr>
      <p:sp>
        <p:nvSpPr>
          <p:cNvPr id="88" name="Shape 88"/>
          <p:cNvSpPr txBox="1"/>
          <p:nvPr>
            <p:ph idx="1" type="body"/>
          </p:nvPr>
        </p:nvSpPr>
        <p:spPr>
          <a:xfrm>
            <a:off y="4343400" x="685800"/>
            <a:ext cy="4114800" cx="5486399"/>
          </a:xfrm>
          <a:prstGeom prst="rect">
            <a:avLst/>
          </a:prstGeom>
        </p:spPr>
        <p:txBody>
          <a:bodyPr bIns="91425" rIns="91425" lIns="91425" tIns="91425" anchor="ctr" anchorCtr="0">
            <a:spAutoFit/>
          </a:bodyPr>
          <a:lstStyle/>
          <a:p>
            <a:pPr>
              <a:spcBef>
                <a:spcPts val="0"/>
              </a:spcBef>
              <a:buNone/>
            </a:pPr>
            <a:r>
              <a:t/>
            </a:r>
            <a:endParaRPr/>
          </a:p>
        </p:txBody>
      </p:sp>
      <p:sp>
        <p:nvSpPr>
          <p:cNvPr id="89" name="Shape 89"/>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3" name="Shape 93"/>
        <p:cNvGrpSpPr/>
        <p:nvPr/>
      </p:nvGrpSpPr>
      <p:grpSpPr>
        <a:xfrm>
          <a:off y="0" x="0"/>
          <a:ext cy="0" cx="0"/>
          <a:chOff y="0" x="0"/>
          <a:chExt cy="0" cx="0"/>
        </a:xfrm>
      </p:grpSpPr>
      <p:sp>
        <p:nvSpPr>
          <p:cNvPr id="94" name="Shape 94"/>
          <p:cNvSpPr txBox="1"/>
          <p:nvPr>
            <p:ph idx="1" type="body"/>
          </p:nvPr>
        </p:nvSpPr>
        <p:spPr>
          <a:xfrm>
            <a:off y="4343400" x="685800"/>
            <a:ext cy="4114800" cx="5486399"/>
          </a:xfrm>
          <a:prstGeom prst="rect">
            <a:avLst/>
          </a:prstGeom>
        </p:spPr>
        <p:txBody>
          <a:bodyPr bIns="91425" rIns="91425" lIns="91425" tIns="91425" anchor="ctr" anchorCtr="0">
            <a:spAutoFit/>
          </a:bodyPr>
          <a:lstStyle/>
          <a:p>
            <a:pPr>
              <a:spcBef>
                <a:spcPts val="0"/>
              </a:spcBef>
              <a:buNone/>
            </a:pPr>
            <a:r>
              <a:t/>
            </a:r>
            <a:endParaRPr/>
          </a:p>
        </p:txBody>
      </p:sp>
      <p:sp>
        <p:nvSpPr>
          <p:cNvPr id="95" name="Shape 95"/>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9" name="Shape 99"/>
        <p:cNvGrpSpPr/>
        <p:nvPr/>
      </p:nvGrpSpPr>
      <p:grpSpPr>
        <a:xfrm>
          <a:off y="0" x="0"/>
          <a:ext cy="0" cx="0"/>
          <a:chOff y="0" x="0"/>
          <a:chExt cy="0" cx="0"/>
        </a:xfrm>
      </p:grpSpPr>
      <p:sp>
        <p:nvSpPr>
          <p:cNvPr id="100" name="Shape 100"/>
          <p:cNvSpPr txBox="1"/>
          <p:nvPr>
            <p:ph idx="1" type="body"/>
          </p:nvPr>
        </p:nvSpPr>
        <p:spPr>
          <a:xfrm>
            <a:off y="4343400" x="685800"/>
            <a:ext cy="4114800" cx="5486399"/>
          </a:xfrm>
          <a:prstGeom prst="rect">
            <a:avLst/>
          </a:prstGeom>
        </p:spPr>
        <p:txBody>
          <a:bodyPr bIns="91425" rIns="91425" lIns="91425" tIns="91425" anchor="ctr" anchorCtr="0">
            <a:spAutoFit/>
          </a:bodyPr>
          <a:lstStyle/>
          <a:p>
            <a:pPr>
              <a:spcBef>
                <a:spcPts val="0"/>
              </a:spcBef>
              <a:buNone/>
            </a:pPr>
            <a:r>
              <a:t/>
            </a:r>
            <a:endParaRPr/>
          </a:p>
        </p:txBody>
      </p:sp>
      <p:sp>
        <p:nvSpPr>
          <p:cNvPr id="101" name="Shape 101"/>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0.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7.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8.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9.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_TITLE_AND_VERTICAL_TEXT">
    <p:spTree>
      <p:nvGrpSpPr>
        <p:cNvPr id="10" name="Shape 10"/>
        <p:cNvGrpSpPr/>
        <p:nvPr/>
      </p:nvGrpSpPr>
      <p:grpSpPr>
        <a:xfrm>
          <a:off y="0" x="0"/>
          <a:ext cy="0" cx="0"/>
          <a:chOff y="0" x="0"/>
          <a:chExt cy="0" cx="0"/>
        </a:xfrm>
      </p:grpSpPr>
      <p:sp>
        <p:nvSpPr>
          <p:cNvPr id="11" name="Shape 11"/>
          <p:cNvSpPr txBox="1"/>
          <p:nvPr>
            <p:ph type="title"/>
          </p:nvPr>
        </p:nvSpPr>
        <p:spPr>
          <a:xfrm rot="5400000">
            <a:off y="2171700" x="4732337"/>
            <a:ext cy="2057400" cx="5851525"/>
          </a:xfrm>
          <a:prstGeom prst="rect">
            <a:avLst/>
          </a:prstGeom>
          <a:noFill/>
          <a:ln>
            <a:noFill/>
          </a:ln>
        </p:spPr>
        <p:txBody>
          <a:bodyPr bIns="91425" rIns="91425" lIns="91425" tIns="91425" anchor="t"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2" name="Shape 12"/>
          <p:cNvSpPr txBox="1"/>
          <p:nvPr>
            <p:ph idx="1" type="body"/>
          </p:nvPr>
        </p:nvSpPr>
        <p:spPr>
          <a:xfrm rot="5400000">
            <a:off y="190500" x="541337"/>
            <a:ext cy="6019799" cx="5851525"/>
          </a:xfrm>
          <a:prstGeom prst="rect">
            <a:avLst/>
          </a:prstGeom>
          <a:noFill/>
          <a:ln>
            <a:noFill/>
          </a:ln>
        </p:spPr>
        <p:txBody>
          <a:bodyPr bIns="91425" rIns="91425" lIns="91425" tIns="91425" anchor="t" anchorCtr="0"/>
          <a:lstStyle>
            <a:lvl1pPr algn="l" rtl="0" indent="-222250" marL="342900">
              <a:spcBef>
                <a:spcPts val="640"/>
              </a:spcBef>
              <a:buClr>
                <a:schemeClr val="dk1"/>
              </a:buClr>
              <a:buFont typeface="Arial"/>
              <a:buChar char="●"/>
              <a:defRPr sz="3200">
                <a:solidFill>
                  <a:schemeClr val="dk1"/>
                </a:solidFill>
                <a:latin typeface="Calibri"/>
                <a:ea typeface="Calibri"/>
                <a:cs typeface="Calibri"/>
                <a:sym typeface="Calibri"/>
              </a:defRPr>
            </a:lvl1pPr>
            <a:lvl2pPr algn="l" rtl="0" indent="-177800" marL="742950">
              <a:spcBef>
                <a:spcPts val="560"/>
              </a:spcBef>
              <a:buClr>
                <a:schemeClr val="dk1"/>
              </a:buClr>
              <a:buFont typeface="Arial"/>
              <a:buChar char="●"/>
              <a:defRPr sz="2800">
                <a:solidFill>
                  <a:schemeClr val="dk1"/>
                </a:solidFill>
                <a:latin typeface="Calibri"/>
                <a:ea typeface="Calibri"/>
                <a:cs typeface="Calibri"/>
                <a:sym typeface="Calibri"/>
              </a:defRPr>
            </a:lvl2pPr>
            <a:lvl3pPr algn="l" rtl="0" indent="-136525" marL="1143000">
              <a:spcBef>
                <a:spcPts val="480"/>
              </a:spcBef>
              <a:buClr>
                <a:schemeClr val="dk1"/>
              </a:buClr>
              <a:buFont typeface="Arial"/>
              <a:buChar char="●"/>
              <a:defRPr sz="2400">
                <a:solidFill>
                  <a:schemeClr val="dk1"/>
                </a:solidFill>
                <a:latin typeface="Calibri"/>
                <a:ea typeface="Calibri"/>
                <a:cs typeface="Calibri"/>
                <a:sym typeface="Calibri"/>
              </a:defRPr>
            </a:lvl3pPr>
            <a:lvl4pPr algn="l" rtl="0" indent="-152400" marL="1600200">
              <a:spcBef>
                <a:spcPts val="400"/>
              </a:spcBef>
              <a:buClr>
                <a:schemeClr val="dk1"/>
              </a:buClr>
              <a:buFont typeface="Arial"/>
              <a:buChar char="●"/>
              <a:defRPr sz="2000">
                <a:solidFill>
                  <a:schemeClr val="dk1"/>
                </a:solidFill>
                <a:latin typeface="Calibri"/>
                <a:ea typeface="Calibri"/>
                <a:cs typeface="Calibri"/>
                <a:sym typeface="Calibri"/>
              </a:defRPr>
            </a:lvl4pPr>
            <a:lvl5pPr algn="l" rtl="0" indent="-152400" marL="2057400">
              <a:spcBef>
                <a:spcPts val="400"/>
              </a:spcBef>
              <a:buClr>
                <a:schemeClr val="dk1"/>
              </a:buClr>
              <a:buFont typeface="Arial"/>
              <a:buChar char="●"/>
              <a:defRPr sz="2000">
                <a:solidFill>
                  <a:schemeClr val="dk1"/>
                </a:solidFill>
                <a:latin typeface="Calibri"/>
                <a:ea typeface="Calibri"/>
                <a:cs typeface="Calibri"/>
                <a:sym typeface="Calibri"/>
              </a:defRPr>
            </a:lvl5pPr>
            <a:lvl6pPr algn="l" rtl="0" indent="-152400" marL="2514600">
              <a:spcBef>
                <a:spcPts val="400"/>
              </a:spcBef>
              <a:buClr>
                <a:schemeClr val="dk1"/>
              </a:buClr>
              <a:buFont typeface="Arial"/>
              <a:buChar char="●"/>
              <a:defRPr sz="2000">
                <a:solidFill>
                  <a:schemeClr val="dk1"/>
                </a:solidFill>
                <a:latin typeface="Calibri"/>
                <a:ea typeface="Calibri"/>
                <a:cs typeface="Calibri"/>
                <a:sym typeface="Calibri"/>
              </a:defRPr>
            </a:lvl6pPr>
            <a:lvl7pPr algn="l" rtl="0" indent="-152400" marL="2971800">
              <a:spcBef>
                <a:spcPts val="400"/>
              </a:spcBef>
              <a:buClr>
                <a:schemeClr val="dk1"/>
              </a:buClr>
              <a:buFont typeface="Arial"/>
              <a:buChar char="●"/>
              <a:defRPr sz="2000">
                <a:solidFill>
                  <a:schemeClr val="dk1"/>
                </a:solidFill>
                <a:latin typeface="Calibri"/>
                <a:ea typeface="Calibri"/>
                <a:cs typeface="Calibri"/>
                <a:sym typeface="Calibri"/>
              </a:defRPr>
            </a:lvl7pPr>
            <a:lvl8pPr algn="l" rtl="0" indent="-152400" marL="3429000">
              <a:spcBef>
                <a:spcPts val="400"/>
              </a:spcBef>
              <a:buClr>
                <a:schemeClr val="dk1"/>
              </a:buClr>
              <a:buFont typeface="Arial"/>
              <a:buChar char="●"/>
              <a:defRPr sz="2000">
                <a:solidFill>
                  <a:schemeClr val="dk1"/>
                </a:solidFill>
                <a:latin typeface="Calibri"/>
                <a:ea typeface="Calibri"/>
                <a:cs typeface="Calibri"/>
                <a:sym typeface="Calibri"/>
              </a:defRPr>
            </a:lvl8pPr>
            <a:lvl9pPr algn="l" rtl="0" indent="-152400" marL="3886200">
              <a:spcBef>
                <a:spcPts val="400"/>
              </a:spcBef>
              <a:buClr>
                <a:schemeClr val="dk1"/>
              </a:buClr>
              <a:buFont typeface="Arial"/>
              <a:buChar char="●"/>
              <a:defRPr sz="2000">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OBJECT">
    <p:spTree>
      <p:nvGrpSpPr>
        <p:cNvPr id="40" name="Shape 40"/>
        <p:cNvGrpSpPr/>
        <p:nvPr/>
      </p:nvGrpSpPr>
      <p:grpSpPr>
        <a:xfrm>
          <a:off y="0" x="0"/>
          <a:ext cy="0" cx="0"/>
          <a:chOff y="0" x="0"/>
          <a:chExt cy="0" cx="0"/>
        </a:xfrm>
      </p:grpSpPr>
      <p:sp>
        <p:nvSpPr>
          <p:cNvPr id="41" name="Shape 41"/>
          <p:cNvSpPr txBox="1"/>
          <p:nvPr>
            <p:ph type="title"/>
          </p:nvPr>
        </p:nvSpPr>
        <p:spPr>
          <a:xfrm>
            <a:off y="274637" x="457200"/>
            <a:ext cy="1143000" cx="8229600"/>
          </a:xfrm>
          <a:prstGeom prst="rect">
            <a:avLst/>
          </a:prstGeom>
          <a:noFill/>
          <a:ln>
            <a:noFill/>
          </a:ln>
        </p:spPr>
        <p:txBody>
          <a:bodyPr bIns="91425" rIns="91425" lIns="91425" tIns="91425" anchor="t"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42" name="Shape 42"/>
          <p:cNvSpPr txBox="1"/>
          <p:nvPr>
            <p:ph idx="1" type="body"/>
          </p:nvPr>
        </p:nvSpPr>
        <p:spPr>
          <a:xfrm>
            <a:off y="1600200" x="457200"/>
            <a:ext cy="4525961" cx="8229600"/>
          </a:xfrm>
          <a:prstGeom prst="rect">
            <a:avLst/>
          </a:prstGeom>
          <a:noFill/>
          <a:ln>
            <a:noFill/>
          </a:ln>
        </p:spPr>
        <p:txBody>
          <a:bodyPr bIns="91425" rIns="91425" lIns="91425" tIns="91425" anchor="t" anchorCtr="0"/>
          <a:lstStyle>
            <a:lvl1pPr algn="l" rtl="0" indent="-222250" marL="342900">
              <a:spcBef>
                <a:spcPts val="640"/>
              </a:spcBef>
              <a:buClr>
                <a:schemeClr val="dk1"/>
              </a:buClr>
              <a:buFont typeface="Arial"/>
              <a:buChar char="●"/>
              <a:defRPr sz="3200">
                <a:solidFill>
                  <a:schemeClr val="dk1"/>
                </a:solidFill>
                <a:latin typeface="Calibri"/>
                <a:ea typeface="Calibri"/>
                <a:cs typeface="Calibri"/>
                <a:sym typeface="Calibri"/>
              </a:defRPr>
            </a:lvl1pPr>
            <a:lvl2pPr algn="l" rtl="0" indent="-177800" marL="742950">
              <a:spcBef>
                <a:spcPts val="560"/>
              </a:spcBef>
              <a:buClr>
                <a:schemeClr val="dk1"/>
              </a:buClr>
              <a:buFont typeface="Arial"/>
              <a:buChar char="●"/>
              <a:defRPr sz="2800">
                <a:solidFill>
                  <a:schemeClr val="dk1"/>
                </a:solidFill>
                <a:latin typeface="Calibri"/>
                <a:ea typeface="Calibri"/>
                <a:cs typeface="Calibri"/>
                <a:sym typeface="Calibri"/>
              </a:defRPr>
            </a:lvl2pPr>
            <a:lvl3pPr algn="l" rtl="0" indent="-136525" marL="1143000">
              <a:spcBef>
                <a:spcPts val="480"/>
              </a:spcBef>
              <a:buClr>
                <a:schemeClr val="dk1"/>
              </a:buClr>
              <a:buFont typeface="Arial"/>
              <a:buChar char="●"/>
              <a:defRPr sz="2400">
                <a:solidFill>
                  <a:schemeClr val="dk1"/>
                </a:solidFill>
                <a:latin typeface="Calibri"/>
                <a:ea typeface="Calibri"/>
                <a:cs typeface="Calibri"/>
                <a:sym typeface="Calibri"/>
              </a:defRPr>
            </a:lvl3pPr>
            <a:lvl4pPr algn="l" rtl="0" indent="-152400" marL="1600200">
              <a:spcBef>
                <a:spcPts val="400"/>
              </a:spcBef>
              <a:buClr>
                <a:schemeClr val="dk1"/>
              </a:buClr>
              <a:buFont typeface="Arial"/>
              <a:buChar char="●"/>
              <a:defRPr sz="2000">
                <a:solidFill>
                  <a:schemeClr val="dk1"/>
                </a:solidFill>
                <a:latin typeface="Calibri"/>
                <a:ea typeface="Calibri"/>
                <a:cs typeface="Calibri"/>
                <a:sym typeface="Calibri"/>
              </a:defRPr>
            </a:lvl4pPr>
            <a:lvl5pPr algn="l" rtl="0" indent="-152400" marL="2057400">
              <a:spcBef>
                <a:spcPts val="400"/>
              </a:spcBef>
              <a:buClr>
                <a:schemeClr val="dk1"/>
              </a:buClr>
              <a:buFont typeface="Arial"/>
              <a:buChar char="●"/>
              <a:defRPr sz="2000">
                <a:solidFill>
                  <a:schemeClr val="dk1"/>
                </a:solidFill>
                <a:latin typeface="Calibri"/>
                <a:ea typeface="Calibri"/>
                <a:cs typeface="Calibri"/>
                <a:sym typeface="Calibri"/>
              </a:defRPr>
            </a:lvl5pPr>
            <a:lvl6pPr algn="l" rtl="0" indent="-152400" marL="2514600">
              <a:spcBef>
                <a:spcPts val="400"/>
              </a:spcBef>
              <a:buClr>
                <a:schemeClr val="dk1"/>
              </a:buClr>
              <a:buFont typeface="Arial"/>
              <a:buChar char="●"/>
              <a:defRPr sz="2000">
                <a:solidFill>
                  <a:schemeClr val="dk1"/>
                </a:solidFill>
                <a:latin typeface="Calibri"/>
                <a:ea typeface="Calibri"/>
                <a:cs typeface="Calibri"/>
                <a:sym typeface="Calibri"/>
              </a:defRPr>
            </a:lvl6pPr>
            <a:lvl7pPr algn="l" rtl="0" indent="-152400" marL="2971800">
              <a:spcBef>
                <a:spcPts val="400"/>
              </a:spcBef>
              <a:buClr>
                <a:schemeClr val="dk1"/>
              </a:buClr>
              <a:buFont typeface="Arial"/>
              <a:buChar char="●"/>
              <a:defRPr sz="2000">
                <a:solidFill>
                  <a:schemeClr val="dk1"/>
                </a:solidFill>
                <a:latin typeface="Calibri"/>
                <a:ea typeface="Calibri"/>
                <a:cs typeface="Calibri"/>
                <a:sym typeface="Calibri"/>
              </a:defRPr>
            </a:lvl7pPr>
            <a:lvl8pPr algn="l" rtl="0" indent="-152400" marL="3429000">
              <a:spcBef>
                <a:spcPts val="400"/>
              </a:spcBef>
              <a:buClr>
                <a:schemeClr val="dk1"/>
              </a:buClr>
              <a:buFont typeface="Arial"/>
              <a:buChar char="●"/>
              <a:defRPr sz="2000">
                <a:solidFill>
                  <a:schemeClr val="dk1"/>
                </a:solidFill>
                <a:latin typeface="Calibri"/>
                <a:ea typeface="Calibri"/>
                <a:cs typeface="Calibri"/>
                <a:sym typeface="Calibri"/>
              </a:defRPr>
            </a:lvl8pPr>
            <a:lvl9pPr algn="l" rtl="0" indent="-152400" marL="3886200">
              <a:spcBef>
                <a:spcPts val="400"/>
              </a:spcBef>
              <a:buClr>
                <a:schemeClr val="dk1"/>
              </a:buClr>
              <a:buFont typeface="Arial"/>
              <a:buChar char="●"/>
              <a:defRPr sz="2000">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43" name="Shape 43"/>
        <p:cNvGrpSpPr/>
        <p:nvPr/>
      </p:nvGrpSpPr>
      <p:grpSpPr>
        <a:xfrm>
          <a:off y="0" x="0"/>
          <a:ext cy="0" cx="0"/>
          <a:chOff y="0" x="0"/>
          <a:chExt cy="0" cx="0"/>
        </a:xfrm>
      </p:grpSpPr>
      <p:sp>
        <p:nvSpPr>
          <p:cNvPr id="44" name="Shape 44"/>
          <p:cNvSpPr txBox="1"/>
          <p:nvPr>
            <p:ph type="ctrTitle"/>
          </p:nvPr>
        </p:nvSpPr>
        <p:spPr>
          <a:xfrm>
            <a:off y="2130425" x="685800"/>
            <a:ext cy="1470024" cx="7772400"/>
          </a:xfrm>
          <a:prstGeom prst="rect">
            <a:avLst/>
          </a:prstGeom>
          <a:noFill/>
          <a:ln>
            <a:noFill/>
          </a:ln>
        </p:spPr>
        <p:txBody>
          <a:bodyPr bIns="91425" rIns="91425" lIns="91425" tIns="91425" anchor="t" anchorCtr="0"/>
          <a:lstStyle>
            <a:lvl1pPr algn="ctr" rtl="0" marR="0" indent="0" marL="0">
              <a:spcBef>
                <a:spcPts val="0"/>
              </a:spcBef>
              <a:buClr>
                <a:schemeClr val="dk1"/>
              </a:buClr>
              <a:buFont typeface="Calibri"/>
              <a:buNone/>
              <a:defRPr strike="noStrike" u="none" b="0" cap="none" baseline="0" sz="4400" i="0">
                <a:solidFill>
                  <a:schemeClr val="dk1"/>
                </a:solidFill>
                <a:latin typeface="Calibri"/>
                <a:ea typeface="Calibri"/>
                <a:cs typeface="Calibri"/>
                <a:sym typeface="Calibri"/>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45" name="Shape 45"/>
          <p:cNvSpPr txBox="1"/>
          <p:nvPr>
            <p:ph idx="1" type="subTitle"/>
          </p:nvPr>
        </p:nvSpPr>
        <p:spPr>
          <a:xfrm>
            <a:off y="3886200" x="1371600"/>
            <a:ext cy="1752600" cx="6400799"/>
          </a:xfrm>
          <a:prstGeom prst="rect">
            <a:avLst/>
          </a:prstGeom>
          <a:noFill/>
          <a:ln>
            <a:noFill/>
          </a:ln>
        </p:spPr>
        <p:txBody>
          <a:bodyPr bIns="91425" rIns="91425" lIns="91425" tIns="91425" anchor="t" anchorCtr="0"/>
          <a:lstStyle>
            <a:lvl1pPr algn="ctr" rtl="0" marR="0" indent="0" marL="0">
              <a:spcBef>
                <a:spcPts val="640"/>
              </a:spcBef>
              <a:buClr>
                <a:srgbClr val="888888"/>
              </a:buClr>
              <a:buFont typeface="Calibri"/>
              <a:buNone/>
              <a:defRPr strike="noStrike" u="none" b="0" cap="none" baseline="0" sz="3200" i="0">
                <a:solidFill>
                  <a:srgbClr val="888888"/>
                </a:solidFill>
                <a:latin typeface="Calibri"/>
                <a:ea typeface="Calibri"/>
                <a:cs typeface="Calibri"/>
                <a:sym typeface="Calibri"/>
              </a:defRPr>
            </a:lvl1pPr>
            <a:lvl2pPr algn="ctr" rtl="0" marR="0" indent="0" marL="457200">
              <a:spcBef>
                <a:spcPts val="560"/>
              </a:spcBef>
              <a:buClr>
                <a:srgbClr val="888888"/>
              </a:buClr>
              <a:buFont typeface="Calibri"/>
              <a:buNone/>
              <a:defRPr strike="noStrike" u="none" b="0" cap="none" baseline="0" sz="2800" i="0">
                <a:solidFill>
                  <a:srgbClr val="888888"/>
                </a:solidFill>
                <a:latin typeface="Calibri"/>
                <a:ea typeface="Calibri"/>
                <a:cs typeface="Calibri"/>
                <a:sym typeface="Calibri"/>
              </a:defRPr>
            </a:lvl2pPr>
            <a:lvl3pPr algn="ctr" rtl="0" marR="0" indent="0" marL="914400">
              <a:spcBef>
                <a:spcPts val="480"/>
              </a:spcBef>
              <a:buClr>
                <a:srgbClr val="888888"/>
              </a:buClr>
              <a:buFont typeface="Calibri"/>
              <a:buNone/>
              <a:defRPr strike="noStrike" u="none" b="0" cap="none" baseline="0" sz="2400" i="0">
                <a:solidFill>
                  <a:srgbClr val="888888"/>
                </a:solidFill>
                <a:latin typeface="Calibri"/>
                <a:ea typeface="Calibri"/>
                <a:cs typeface="Calibri"/>
                <a:sym typeface="Calibri"/>
              </a:defRPr>
            </a:lvl3pPr>
            <a:lvl4pPr algn="ctr" rtl="0" marR="0" indent="0" marL="1371600">
              <a:spcBef>
                <a:spcPts val="400"/>
              </a:spcBef>
              <a:buClr>
                <a:srgbClr val="888888"/>
              </a:buClr>
              <a:buFont typeface="Calibri"/>
              <a:buNone/>
              <a:defRPr strike="noStrike" u="none" b="0" cap="none" baseline="0" sz="2000" i="0">
                <a:solidFill>
                  <a:srgbClr val="888888"/>
                </a:solidFill>
                <a:latin typeface="Calibri"/>
                <a:ea typeface="Calibri"/>
                <a:cs typeface="Calibri"/>
                <a:sym typeface="Calibri"/>
              </a:defRPr>
            </a:lvl4pPr>
            <a:lvl5pPr algn="ctr" rtl="0" marR="0" indent="0" marL="1828800">
              <a:spcBef>
                <a:spcPts val="400"/>
              </a:spcBef>
              <a:buClr>
                <a:srgbClr val="888888"/>
              </a:buClr>
              <a:buFont typeface="Calibri"/>
              <a:buNone/>
              <a:defRPr strike="noStrike" u="none" b="0" cap="none" baseline="0" sz="2000" i="0">
                <a:solidFill>
                  <a:srgbClr val="888888"/>
                </a:solidFill>
                <a:latin typeface="Calibri"/>
                <a:ea typeface="Calibri"/>
                <a:cs typeface="Calibri"/>
                <a:sym typeface="Calibri"/>
              </a:defRPr>
            </a:lvl5pPr>
            <a:lvl6pPr algn="ctr" rtl="0" marR="0" indent="0" marL="2286000">
              <a:spcBef>
                <a:spcPts val="400"/>
              </a:spcBef>
              <a:buClr>
                <a:srgbClr val="888888"/>
              </a:buClr>
              <a:buFont typeface="Calibri"/>
              <a:buNone/>
              <a:defRPr strike="noStrike" u="none" b="0" cap="none" baseline="0" sz="2000" i="0">
                <a:solidFill>
                  <a:srgbClr val="888888"/>
                </a:solidFill>
                <a:latin typeface="Calibri"/>
                <a:ea typeface="Calibri"/>
                <a:cs typeface="Calibri"/>
                <a:sym typeface="Calibri"/>
              </a:defRPr>
            </a:lvl6pPr>
            <a:lvl7pPr algn="ctr" rtl="0" marR="0" indent="0" marL="2743200">
              <a:spcBef>
                <a:spcPts val="400"/>
              </a:spcBef>
              <a:buClr>
                <a:srgbClr val="888888"/>
              </a:buClr>
              <a:buFont typeface="Calibri"/>
              <a:buNone/>
              <a:defRPr strike="noStrike" u="none" b="0" cap="none" baseline="0" sz="2000" i="0">
                <a:solidFill>
                  <a:srgbClr val="888888"/>
                </a:solidFill>
                <a:latin typeface="Calibri"/>
                <a:ea typeface="Calibri"/>
                <a:cs typeface="Calibri"/>
                <a:sym typeface="Calibri"/>
              </a:defRPr>
            </a:lvl7pPr>
            <a:lvl8pPr algn="ctr" rtl="0" marR="0" indent="0" marL="3200400">
              <a:spcBef>
                <a:spcPts val="400"/>
              </a:spcBef>
              <a:buClr>
                <a:srgbClr val="888888"/>
              </a:buClr>
              <a:buFont typeface="Calibri"/>
              <a:buNone/>
              <a:defRPr strike="noStrike" u="none" b="0" cap="none" baseline="0" sz="2000" i="0">
                <a:solidFill>
                  <a:srgbClr val="888888"/>
                </a:solidFill>
                <a:latin typeface="Calibri"/>
                <a:ea typeface="Calibri"/>
                <a:cs typeface="Calibri"/>
                <a:sym typeface="Calibri"/>
              </a:defRPr>
            </a:lvl8pPr>
            <a:lvl9pPr algn="ctr" rtl="0" marR="0" indent="0" marL="3657600">
              <a:spcBef>
                <a:spcPts val="400"/>
              </a:spcBef>
              <a:buClr>
                <a:srgbClr val="888888"/>
              </a:buClr>
              <a:buFont typeface="Calibri"/>
              <a:buNone/>
              <a:defRPr strike="noStrike" u="none" b="0" cap="none" baseline="0" sz="2000" i="0">
                <a:solidFill>
                  <a:srgbClr val="888888"/>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VERTICAL_TEXT">
    <p:spTree>
      <p:nvGrpSpPr>
        <p:cNvPr id="13" name="Shape 13"/>
        <p:cNvGrpSpPr/>
        <p:nvPr/>
      </p:nvGrpSpPr>
      <p:grpSpPr>
        <a:xfrm>
          <a:off y="0" x="0"/>
          <a:ext cy="0" cx="0"/>
          <a:chOff y="0" x="0"/>
          <a:chExt cy="0" cx="0"/>
        </a:xfrm>
      </p:grpSpPr>
      <p:sp>
        <p:nvSpPr>
          <p:cNvPr id="14" name="Shape 14"/>
          <p:cNvSpPr txBox="1"/>
          <p:nvPr>
            <p:ph type="title"/>
          </p:nvPr>
        </p:nvSpPr>
        <p:spPr>
          <a:xfrm>
            <a:off y="274637" x="457200"/>
            <a:ext cy="1143000" cx="8229600"/>
          </a:xfrm>
          <a:prstGeom prst="rect">
            <a:avLst/>
          </a:prstGeom>
          <a:noFill/>
          <a:ln>
            <a:noFill/>
          </a:ln>
        </p:spPr>
        <p:txBody>
          <a:bodyPr bIns="91425" rIns="91425" lIns="91425" tIns="91425" anchor="t"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 type="body"/>
          </p:nvPr>
        </p:nvSpPr>
        <p:spPr>
          <a:xfrm rot="5400000">
            <a:off y="-251619" x="2309018"/>
            <a:ext cy="8229600" cx="4525961"/>
          </a:xfrm>
          <a:prstGeom prst="rect">
            <a:avLst/>
          </a:prstGeom>
          <a:noFill/>
          <a:ln>
            <a:noFill/>
          </a:ln>
        </p:spPr>
        <p:txBody>
          <a:bodyPr bIns="91425" rIns="91425" lIns="91425" tIns="91425" anchor="t" anchorCtr="0"/>
          <a:lstStyle>
            <a:lvl1pPr algn="l" rtl="0" indent="-222250" marL="342900">
              <a:spcBef>
                <a:spcPts val="640"/>
              </a:spcBef>
              <a:buClr>
                <a:schemeClr val="dk1"/>
              </a:buClr>
              <a:buFont typeface="Arial"/>
              <a:buChar char="●"/>
              <a:defRPr sz="3200">
                <a:solidFill>
                  <a:schemeClr val="dk1"/>
                </a:solidFill>
                <a:latin typeface="Calibri"/>
                <a:ea typeface="Calibri"/>
                <a:cs typeface="Calibri"/>
                <a:sym typeface="Calibri"/>
              </a:defRPr>
            </a:lvl1pPr>
            <a:lvl2pPr algn="l" rtl="0" indent="-177800" marL="742950">
              <a:spcBef>
                <a:spcPts val="560"/>
              </a:spcBef>
              <a:buClr>
                <a:schemeClr val="dk1"/>
              </a:buClr>
              <a:buFont typeface="Arial"/>
              <a:buChar char="●"/>
              <a:defRPr sz="2800">
                <a:solidFill>
                  <a:schemeClr val="dk1"/>
                </a:solidFill>
                <a:latin typeface="Calibri"/>
                <a:ea typeface="Calibri"/>
                <a:cs typeface="Calibri"/>
                <a:sym typeface="Calibri"/>
              </a:defRPr>
            </a:lvl2pPr>
            <a:lvl3pPr algn="l" rtl="0" indent="-136525" marL="1143000">
              <a:spcBef>
                <a:spcPts val="480"/>
              </a:spcBef>
              <a:buClr>
                <a:schemeClr val="dk1"/>
              </a:buClr>
              <a:buFont typeface="Arial"/>
              <a:buChar char="●"/>
              <a:defRPr sz="2400">
                <a:solidFill>
                  <a:schemeClr val="dk1"/>
                </a:solidFill>
                <a:latin typeface="Calibri"/>
                <a:ea typeface="Calibri"/>
                <a:cs typeface="Calibri"/>
                <a:sym typeface="Calibri"/>
              </a:defRPr>
            </a:lvl3pPr>
            <a:lvl4pPr algn="l" rtl="0" indent="-152400" marL="1600200">
              <a:spcBef>
                <a:spcPts val="400"/>
              </a:spcBef>
              <a:buClr>
                <a:schemeClr val="dk1"/>
              </a:buClr>
              <a:buFont typeface="Arial"/>
              <a:buChar char="●"/>
              <a:defRPr sz="2000">
                <a:solidFill>
                  <a:schemeClr val="dk1"/>
                </a:solidFill>
                <a:latin typeface="Calibri"/>
                <a:ea typeface="Calibri"/>
                <a:cs typeface="Calibri"/>
                <a:sym typeface="Calibri"/>
              </a:defRPr>
            </a:lvl4pPr>
            <a:lvl5pPr algn="l" rtl="0" indent="-152400" marL="2057400">
              <a:spcBef>
                <a:spcPts val="400"/>
              </a:spcBef>
              <a:buClr>
                <a:schemeClr val="dk1"/>
              </a:buClr>
              <a:buFont typeface="Arial"/>
              <a:buChar char="●"/>
              <a:defRPr sz="2000">
                <a:solidFill>
                  <a:schemeClr val="dk1"/>
                </a:solidFill>
                <a:latin typeface="Calibri"/>
                <a:ea typeface="Calibri"/>
                <a:cs typeface="Calibri"/>
                <a:sym typeface="Calibri"/>
              </a:defRPr>
            </a:lvl5pPr>
            <a:lvl6pPr algn="l" rtl="0" indent="-152400" marL="2514600">
              <a:spcBef>
                <a:spcPts val="400"/>
              </a:spcBef>
              <a:buClr>
                <a:schemeClr val="dk1"/>
              </a:buClr>
              <a:buFont typeface="Arial"/>
              <a:buChar char="●"/>
              <a:defRPr sz="2000">
                <a:solidFill>
                  <a:schemeClr val="dk1"/>
                </a:solidFill>
                <a:latin typeface="Calibri"/>
                <a:ea typeface="Calibri"/>
                <a:cs typeface="Calibri"/>
                <a:sym typeface="Calibri"/>
              </a:defRPr>
            </a:lvl6pPr>
            <a:lvl7pPr algn="l" rtl="0" indent="-152400" marL="2971800">
              <a:spcBef>
                <a:spcPts val="400"/>
              </a:spcBef>
              <a:buClr>
                <a:schemeClr val="dk1"/>
              </a:buClr>
              <a:buFont typeface="Arial"/>
              <a:buChar char="●"/>
              <a:defRPr sz="2000">
                <a:solidFill>
                  <a:schemeClr val="dk1"/>
                </a:solidFill>
                <a:latin typeface="Calibri"/>
                <a:ea typeface="Calibri"/>
                <a:cs typeface="Calibri"/>
                <a:sym typeface="Calibri"/>
              </a:defRPr>
            </a:lvl7pPr>
            <a:lvl8pPr algn="l" rtl="0" indent="-152400" marL="3429000">
              <a:spcBef>
                <a:spcPts val="400"/>
              </a:spcBef>
              <a:buClr>
                <a:schemeClr val="dk1"/>
              </a:buClr>
              <a:buFont typeface="Arial"/>
              <a:buChar char="●"/>
              <a:defRPr sz="2000">
                <a:solidFill>
                  <a:schemeClr val="dk1"/>
                </a:solidFill>
                <a:latin typeface="Calibri"/>
                <a:ea typeface="Calibri"/>
                <a:cs typeface="Calibri"/>
                <a:sym typeface="Calibri"/>
              </a:defRPr>
            </a:lvl8pPr>
            <a:lvl9pPr algn="l" rtl="0" indent="-152400" marL="3886200">
              <a:spcBef>
                <a:spcPts val="400"/>
              </a:spcBef>
              <a:buClr>
                <a:schemeClr val="dk1"/>
              </a:buClr>
              <a:buFont typeface="Arial"/>
              <a:buChar char="●"/>
              <a:defRPr sz="2000">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_WITH_CAPTION_TEXT">
    <p:spTree>
      <p:nvGrpSpPr>
        <p:cNvPr id="16" name="Shape 16"/>
        <p:cNvGrpSpPr/>
        <p:nvPr/>
      </p:nvGrpSpPr>
      <p:grpSpPr>
        <a:xfrm>
          <a:off y="0" x="0"/>
          <a:ext cy="0" cx="0"/>
          <a:chOff y="0" x="0"/>
          <a:chExt cy="0" cx="0"/>
        </a:xfrm>
      </p:grpSpPr>
      <p:sp>
        <p:nvSpPr>
          <p:cNvPr id="17" name="Shape 17"/>
          <p:cNvSpPr txBox="1"/>
          <p:nvPr>
            <p:ph type="title"/>
          </p:nvPr>
        </p:nvSpPr>
        <p:spPr>
          <a:xfrm>
            <a:off y="4800600" x="1792288"/>
            <a:ext cy="566737" cx="5486399"/>
          </a:xfrm>
          <a:prstGeom prst="rect">
            <a:avLst/>
          </a:prstGeom>
          <a:noFill/>
          <a:ln>
            <a:noFill/>
          </a:ln>
        </p:spPr>
        <p:txBody>
          <a:bodyPr bIns="91425" rIns="91425" lIns="91425" tIns="91425" anchor="b" anchorCtr="0"/>
          <a:lstStyle>
            <a:lvl1pPr algn="l" rtl="0">
              <a:spcBef>
                <a:spcPts val="0"/>
              </a:spcBef>
              <a:defRPr b="1" sz="2000"/>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p:nvPr>
            <p:ph idx="2" type="pic"/>
          </p:nvPr>
        </p:nvSpPr>
        <p:spPr>
          <a:xfrm>
            <a:off y="612775" x="1792288"/>
            <a:ext cy="4114800" cx="5486399"/>
          </a:xfrm>
          <a:prstGeom prst="rect">
            <a:avLst/>
          </a:prstGeom>
          <a:noFill/>
          <a:ln>
            <a:noFill/>
          </a:ln>
        </p:spPr>
        <p:txBody>
          <a:bodyPr bIns="91425" rIns="91425" lIns="91425" tIns="91425" anchor="t" anchorCtr="0"/>
          <a:lstStyle>
            <a:lvl1pPr algn="l" rtl="0" marR="0" indent="0" marL="0">
              <a:spcBef>
                <a:spcPts val="0"/>
              </a:spcBef>
              <a:buClr>
                <a:srgbClr val="898989"/>
              </a:buClr>
              <a:buFont typeface="Calibri"/>
              <a:buNone/>
              <a:defRPr strike="noStrike" u="none" b="0" cap="none" baseline="0" sz="3200" i="0">
                <a:solidFill>
                  <a:srgbClr val="898989"/>
                </a:solidFill>
                <a:latin typeface="Calibri"/>
                <a:ea typeface="Calibri"/>
                <a:cs typeface="Calibri"/>
                <a:sym typeface="Calibri"/>
              </a:defRPr>
            </a:lvl1pPr>
            <a:lvl2pPr algn="l" rtl="0" marR="0" indent="0" marL="457200">
              <a:spcBef>
                <a:spcPts val="0"/>
              </a:spcBef>
              <a:buFont typeface="Arial"/>
              <a:buNone/>
              <a:defRPr strike="noStrike" u="none" b="0" cap="none" baseline="0" sz="2800" i="0"/>
            </a:lvl2pPr>
            <a:lvl3pPr algn="l" rtl="0" marR="0" indent="0" marL="914400">
              <a:spcBef>
                <a:spcPts val="0"/>
              </a:spcBef>
              <a:buFont typeface="Arial"/>
              <a:buNone/>
              <a:defRPr strike="noStrike" u="none" b="0" cap="none" baseline="0" sz="2400" i="0"/>
            </a:lvl3pPr>
            <a:lvl4pPr algn="l" rtl="0" marR="0" indent="0" marL="1371600">
              <a:spcBef>
                <a:spcPts val="0"/>
              </a:spcBef>
              <a:buFont typeface="Arial"/>
              <a:buNone/>
              <a:defRPr strike="noStrike" u="none" b="0" cap="none" baseline="0" sz="2000" i="0"/>
            </a:lvl4pPr>
            <a:lvl5pPr algn="l" rtl="0" marR="0" indent="0" marL="1828800">
              <a:spcBef>
                <a:spcPts val="0"/>
              </a:spcBef>
              <a:buFont typeface="Arial"/>
              <a:buNone/>
              <a:defRPr strike="noStrike" u="none" b="0" cap="none" baseline="0" sz="2000" i="0"/>
            </a:lvl5pPr>
            <a:lvl6pPr algn="l" rtl="0" marR="0" indent="0" marL="2286000">
              <a:spcBef>
                <a:spcPts val="0"/>
              </a:spcBef>
              <a:buFont typeface="Arial"/>
              <a:buNone/>
              <a:defRPr strike="noStrike" u="none" b="0" cap="none" baseline="0" sz="2000" i="0"/>
            </a:lvl6pPr>
            <a:lvl7pPr algn="l" rtl="0" marR="0" indent="0" marL="2743200">
              <a:spcBef>
                <a:spcPts val="0"/>
              </a:spcBef>
              <a:buFont typeface="Arial"/>
              <a:buNone/>
              <a:defRPr strike="noStrike" u="none" b="0" cap="none" baseline="0" sz="2000" i="0"/>
            </a:lvl7pPr>
            <a:lvl8pPr algn="l" rtl="0" marR="0" indent="0" marL="3200400">
              <a:spcBef>
                <a:spcPts val="0"/>
              </a:spcBef>
              <a:buFont typeface="Arial"/>
              <a:buNone/>
              <a:defRPr strike="noStrike" u="none" b="0" cap="none" baseline="0" sz="2000" i="0"/>
            </a:lvl8pPr>
            <a:lvl9pPr algn="l" rtl="0" marR="0" indent="0" marL="3657600">
              <a:spcBef>
                <a:spcPts val="0"/>
              </a:spcBef>
              <a:buFont typeface="Arial"/>
              <a:buNone/>
              <a:defRPr strike="noStrike" u="none" b="0" cap="none" baseline="0" sz="2000" i="0"/>
            </a:lvl9pPr>
          </a:lstStyle>
          <a:p/>
        </p:txBody>
      </p:sp>
      <p:sp>
        <p:nvSpPr>
          <p:cNvPr id="19" name="Shape 19"/>
          <p:cNvSpPr txBox="1"/>
          <p:nvPr>
            <p:ph idx="1" type="body"/>
          </p:nvPr>
        </p:nvSpPr>
        <p:spPr>
          <a:xfrm>
            <a:off y="5367337" x="1792288"/>
            <a:ext cy="804861" cx="5486399"/>
          </a:xfrm>
          <a:prstGeom prst="rect">
            <a:avLst/>
          </a:prstGeom>
          <a:noFill/>
          <a:ln>
            <a:noFill/>
          </a:ln>
        </p:spPr>
        <p:txBody>
          <a:bodyPr bIns="91425" rIns="91425" lIns="91425" tIns="91425" anchor="t" anchorCtr="0"/>
          <a:lstStyle>
            <a:lvl1pPr rtl="0" indent="0" marL="0">
              <a:spcBef>
                <a:spcPts val="0"/>
              </a:spcBef>
              <a:buFont typeface="Calibri"/>
              <a:buNone/>
              <a:defRPr sz="1400"/>
            </a:lvl1pPr>
            <a:lvl2pPr rtl="0" indent="0" marL="457200">
              <a:spcBef>
                <a:spcPts val="0"/>
              </a:spcBef>
              <a:buFont typeface="Calibri"/>
              <a:buNone/>
              <a:defRPr sz="1200"/>
            </a:lvl2pPr>
            <a:lvl3pPr rtl="0" indent="0" marL="914400">
              <a:spcBef>
                <a:spcPts val="0"/>
              </a:spcBef>
              <a:buFont typeface="Calibri"/>
              <a:buNone/>
              <a:defRPr sz="1000"/>
            </a:lvl3pPr>
            <a:lvl4pPr rtl="0" indent="0" marL="1371600">
              <a:spcBef>
                <a:spcPts val="0"/>
              </a:spcBef>
              <a:buFont typeface="Calibri"/>
              <a:buNone/>
              <a:defRPr sz="900"/>
            </a:lvl4pPr>
            <a:lvl5pPr rtl="0" indent="0" marL="1828800">
              <a:spcBef>
                <a:spcPts val="0"/>
              </a:spcBef>
              <a:buFont typeface="Calibri"/>
              <a:buNone/>
              <a:defRPr sz="900"/>
            </a:lvl5pPr>
            <a:lvl6pPr rtl="0" indent="0" marL="2286000">
              <a:spcBef>
                <a:spcPts val="0"/>
              </a:spcBef>
              <a:buFont typeface="Calibri"/>
              <a:buNone/>
              <a:defRPr sz="900"/>
            </a:lvl6pPr>
            <a:lvl7pPr rtl="0" indent="0" marL="2743200">
              <a:spcBef>
                <a:spcPts val="0"/>
              </a:spcBef>
              <a:buFont typeface="Calibri"/>
              <a:buNone/>
              <a:defRPr sz="900"/>
            </a:lvl7pPr>
            <a:lvl8pPr rtl="0" indent="0" marL="3200400">
              <a:spcBef>
                <a:spcPts val="0"/>
              </a:spcBef>
              <a:buFont typeface="Calibri"/>
              <a:buNone/>
              <a:defRPr sz="900"/>
            </a:lvl8pPr>
            <a:lvl9pPr rtl="0" indent="0" marL="3657600">
              <a:spcBef>
                <a:spcPts val="0"/>
              </a:spcBef>
              <a:buFont typeface="Calibri"/>
              <a:buNone/>
              <a:defRPr sz="9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OBJECT_WITH_CAPTION_TEXT">
    <p:spTree>
      <p:nvGrpSpPr>
        <p:cNvPr id="20" name="Shape 20"/>
        <p:cNvGrpSpPr/>
        <p:nvPr/>
      </p:nvGrpSpPr>
      <p:grpSpPr>
        <a:xfrm>
          <a:off y="0" x="0"/>
          <a:ext cy="0" cx="0"/>
          <a:chOff y="0" x="0"/>
          <a:chExt cy="0" cx="0"/>
        </a:xfrm>
      </p:grpSpPr>
      <p:sp>
        <p:nvSpPr>
          <p:cNvPr id="21" name="Shape 21"/>
          <p:cNvSpPr txBox="1"/>
          <p:nvPr>
            <p:ph type="title"/>
          </p:nvPr>
        </p:nvSpPr>
        <p:spPr>
          <a:xfrm>
            <a:off y="273050" x="457200"/>
            <a:ext cy="1162049" cx="3008313"/>
          </a:xfrm>
          <a:prstGeom prst="rect">
            <a:avLst/>
          </a:prstGeom>
          <a:noFill/>
          <a:ln>
            <a:noFill/>
          </a:ln>
        </p:spPr>
        <p:txBody>
          <a:bodyPr bIns="91425" rIns="91425" lIns="91425" tIns="91425" anchor="b" anchorCtr="0"/>
          <a:lstStyle>
            <a:lvl1pPr algn="l" rtl="0">
              <a:spcBef>
                <a:spcPts val="0"/>
              </a:spcBef>
              <a:defRPr b="1" sz="2000"/>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2" name="Shape 22"/>
          <p:cNvSpPr txBox="1"/>
          <p:nvPr>
            <p:ph idx="1" type="body"/>
          </p:nvPr>
        </p:nvSpPr>
        <p:spPr>
          <a:xfrm>
            <a:off y="273050" x="3575050"/>
            <a:ext cy="5853112" cx="5111750"/>
          </a:xfrm>
          <a:prstGeom prst="rect">
            <a:avLst/>
          </a:prstGeom>
          <a:noFill/>
          <a:ln>
            <a:noFill/>
          </a:ln>
        </p:spPr>
        <p:txBody>
          <a:bodyPr bIns="91425" rIns="91425" lIns="91425" tIns="91425" anchor="t" anchorCtr="0"/>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p:txBody>
      </p:sp>
      <p:sp>
        <p:nvSpPr>
          <p:cNvPr id="23" name="Shape 23"/>
          <p:cNvSpPr txBox="1"/>
          <p:nvPr>
            <p:ph idx="2" type="body"/>
          </p:nvPr>
        </p:nvSpPr>
        <p:spPr>
          <a:xfrm>
            <a:off y="1435100" x="457200"/>
            <a:ext cy="4691063" cx="3008313"/>
          </a:xfrm>
          <a:prstGeom prst="rect">
            <a:avLst/>
          </a:prstGeom>
          <a:noFill/>
          <a:ln>
            <a:noFill/>
          </a:ln>
        </p:spPr>
        <p:txBody>
          <a:bodyPr bIns="91425" rIns="91425" lIns="91425" tIns="91425" anchor="t" anchorCtr="0"/>
          <a:lstStyle>
            <a:lvl1pPr rtl="0" indent="0" marL="0">
              <a:spcBef>
                <a:spcPts val="0"/>
              </a:spcBef>
              <a:buFont typeface="Calibri"/>
              <a:buNone/>
              <a:defRPr sz="1400"/>
            </a:lvl1pPr>
            <a:lvl2pPr rtl="0" indent="0" marL="457200">
              <a:spcBef>
                <a:spcPts val="0"/>
              </a:spcBef>
              <a:buFont typeface="Calibri"/>
              <a:buNone/>
              <a:defRPr sz="1200"/>
            </a:lvl2pPr>
            <a:lvl3pPr rtl="0" indent="0" marL="914400">
              <a:spcBef>
                <a:spcPts val="0"/>
              </a:spcBef>
              <a:buFont typeface="Calibri"/>
              <a:buNone/>
              <a:defRPr sz="1000"/>
            </a:lvl3pPr>
            <a:lvl4pPr rtl="0" indent="0" marL="1371600">
              <a:spcBef>
                <a:spcPts val="0"/>
              </a:spcBef>
              <a:buFont typeface="Calibri"/>
              <a:buNone/>
              <a:defRPr sz="900"/>
            </a:lvl4pPr>
            <a:lvl5pPr rtl="0" indent="0" marL="1828800">
              <a:spcBef>
                <a:spcPts val="0"/>
              </a:spcBef>
              <a:buFont typeface="Calibri"/>
              <a:buNone/>
              <a:defRPr sz="900"/>
            </a:lvl5pPr>
            <a:lvl6pPr rtl="0" indent="0" marL="2286000">
              <a:spcBef>
                <a:spcPts val="0"/>
              </a:spcBef>
              <a:buFont typeface="Calibri"/>
              <a:buNone/>
              <a:defRPr sz="900"/>
            </a:lvl6pPr>
            <a:lvl7pPr rtl="0" indent="0" marL="2743200">
              <a:spcBef>
                <a:spcPts val="0"/>
              </a:spcBef>
              <a:buFont typeface="Calibri"/>
              <a:buNone/>
              <a:defRPr sz="900"/>
            </a:lvl7pPr>
            <a:lvl8pPr rtl="0" indent="0" marL="3200400">
              <a:spcBef>
                <a:spcPts val="0"/>
              </a:spcBef>
              <a:buFont typeface="Calibri"/>
              <a:buNone/>
              <a:defRPr sz="900"/>
            </a:lvl8pPr>
            <a:lvl9pPr rtl="0" indent="0" marL="3657600">
              <a:spcBef>
                <a:spcPts val="0"/>
              </a:spcBef>
              <a:buFont typeface="Calibri"/>
              <a:buNone/>
              <a:defRPr sz="9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4" name="Shape 24"/>
        <p:cNvGrpSpPr/>
        <p:nvPr/>
      </p:nvGrpSpPr>
      <p:grpSpPr>
        <a:xfrm>
          <a:off y="0" x="0"/>
          <a:ext cy="0" cx="0"/>
          <a:chOff y="0" x="0"/>
          <a:chExt cy="0" cx="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y="0" x="0"/>
          <a:ext cy="0" cx="0"/>
          <a:chOff y="0" x="0"/>
          <a:chExt cy="0" cx="0"/>
        </a:xfrm>
      </p:grpSpPr>
      <p:sp>
        <p:nvSpPr>
          <p:cNvPr id="26" name="Shape 26"/>
          <p:cNvSpPr txBox="1"/>
          <p:nvPr>
            <p:ph type="title"/>
          </p:nvPr>
        </p:nvSpPr>
        <p:spPr>
          <a:xfrm>
            <a:off y="274637" x="457200"/>
            <a:ext cy="1143000" cx="8229600"/>
          </a:xfrm>
          <a:prstGeom prst="rect">
            <a:avLst/>
          </a:prstGeom>
          <a:noFill/>
          <a:ln>
            <a:noFill/>
          </a:ln>
        </p:spPr>
        <p:txBody>
          <a:bodyPr bIns="91425" rIns="91425" lIns="91425" tIns="91425" anchor="t"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TWO_OBJECTS_WITH_TEXT">
    <p:spTree>
      <p:nvGrpSpPr>
        <p:cNvPr id="27" name="Shape 27"/>
        <p:cNvGrpSpPr/>
        <p:nvPr/>
      </p:nvGrpSpPr>
      <p:grpSpPr>
        <a:xfrm>
          <a:off y="0" x="0"/>
          <a:ext cy="0" cx="0"/>
          <a:chOff y="0" x="0"/>
          <a:chExt cy="0" cx="0"/>
        </a:xfrm>
      </p:grpSpPr>
      <p:sp>
        <p:nvSpPr>
          <p:cNvPr id="28" name="Shape 28"/>
          <p:cNvSpPr txBox="1"/>
          <p:nvPr>
            <p:ph type="title"/>
          </p:nvPr>
        </p:nvSpPr>
        <p:spPr>
          <a:xfrm>
            <a:off y="274637" x="457200"/>
            <a:ext cy="1143000" cx="8229600"/>
          </a:xfrm>
          <a:prstGeom prst="rect">
            <a:avLst/>
          </a:prstGeom>
          <a:noFill/>
          <a:ln>
            <a:noFill/>
          </a:ln>
        </p:spPr>
        <p:txBody>
          <a:bodyPr bIns="91425" rIns="91425" lIns="91425" tIns="91425" anchor="t" anchorCtr="0"/>
          <a:lstStyle>
            <a:lvl1pPr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9" name="Shape 29"/>
          <p:cNvSpPr txBox="1"/>
          <p:nvPr>
            <p:ph idx="1" type="body"/>
          </p:nvPr>
        </p:nvSpPr>
        <p:spPr>
          <a:xfrm>
            <a:off y="1535112" x="457200"/>
            <a:ext cy="639762" cx="4040187"/>
          </a:xfrm>
          <a:prstGeom prst="rect">
            <a:avLst/>
          </a:prstGeom>
          <a:noFill/>
          <a:ln>
            <a:noFill/>
          </a:ln>
        </p:spPr>
        <p:txBody>
          <a:bodyPr bIns="91425" rIns="91425" lIns="91425" tIns="91425" anchor="b" anchorCtr="0"/>
          <a:lstStyle>
            <a:lvl1pPr rtl="0" indent="0" marL="0">
              <a:spcBef>
                <a:spcPts val="0"/>
              </a:spcBef>
              <a:buFont typeface="Calibri"/>
              <a:buNone/>
              <a:defRPr b="1" sz="2400"/>
            </a:lvl1pPr>
            <a:lvl2pPr rtl="0" indent="0" marL="457200">
              <a:spcBef>
                <a:spcPts val="0"/>
              </a:spcBef>
              <a:buFont typeface="Calibri"/>
              <a:buNone/>
              <a:defRPr b="1" sz="2000"/>
            </a:lvl2pPr>
            <a:lvl3pPr rtl="0" indent="0" marL="914400">
              <a:spcBef>
                <a:spcPts val="0"/>
              </a:spcBef>
              <a:buFont typeface="Calibri"/>
              <a:buNone/>
              <a:defRPr b="1" sz="1800"/>
            </a:lvl3pPr>
            <a:lvl4pPr rtl="0" indent="0" marL="1371600">
              <a:spcBef>
                <a:spcPts val="0"/>
              </a:spcBef>
              <a:buFont typeface="Calibri"/>
              <a:buNone/>
              <a:defRPr b="1" sz="1600"/>
            </a:lvl4pPr>
            <a:lvl5pPr rtl="0" indent="0" marL="1828800">
              <a:spcBef>
                <a:spcPts val="0"/>
              </a:spcBef>
              <a:buFont typeface="Calibri"/>
              <a:buNone/>
              <a:defRPr b="1" sz="1600"/>
            </a:lvl5pPr>
            <a:lvl6pPr rtl="0" indent="0" marL="2286000">
              <a:spcBef>
                <a:spcPts val="0"/>
              </a:spcBef>
              <a:buFont typeface="Calibri"/>
              <a:buNone/>
              <a:defRPr b="1" sz="1600"/>
            </a:lvl6pPr>
            <a:lvl7pPr rtl="0" indent="0" marL="2743200">
              <a:spcBef>
                <a:spcPts val="0"/>
              </a:spcBef>
              <a:buFont typeface="Calibri"/>
              <a:buNone/>
              <a:defRPr b="1" sz="1600"/>
            </a:lvl7pPr>
            <a:lvl8pPr rtl="0" indent="0" marL="3200400">
              <a:spcBef>
                <a:spcPts val="0"/>
              </a:spcBef>
              <a:buFont typeface="Calibri"/>
              <a:buNone/>
              <a:defRPr b="1" sz="1600"/>
            </a:lvl8pPr>
            <a:lvl9pPr rtl="0" indent="0" marL="3657600">
              <a:spcBef>
                <a:spcPts val="0"/>
              </a:spcBef>
              <a:buFont typeface="Calibri"/>
              <a:buNone/>
              <a:defRPr b="1" sz="1600"/>
            </a:lvl9pPr>
          </a:lstStyle>
          <a:p/>
        </p:txBody>
      </p:sp>
      <p:sp>
        <p:nvSpPr>
          <p:cNvPr id="30" name="Shape 30"/>
          <p:cNvSpPr txBox="1"/>
          <p:nvPr>
            <p:ph idx="2" type="body"/>
          </p:nvPr>
        </p:nvSpPr>
        <p:spPr>
          <a:xfrm>
            <a:off y="2174875" x="457200"/>
            <a:ext cy="3951287" cx="4040187"/>
          </a:xfrm>
          <a:prstGeom prst="rect">
            <a:avLst/>
          </a:prstGeom>
          <a:noFill/>
          <a:ln>
            <a:noFill/>
          </a:ln>
        </p:spPr>
        <p:txBody>
          <a:bodyPr bIns="91425" rIns="91425" lIns="91425" t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p:txBody>
      </p:sp>
      <p:sp>
        <p:nvSpPr>
          <p:cNvPr id="31" name="Shape 31"/>
          <p:cNvSpPr txBox="1"/>
          <p:nvPr>
            <p:ph idx="3" type="body"/>
          </p:nvPr>
        </p:nvSpPr>
        <p:spPr>
          <a:xfrm>
            <a:off y="1535112" x="4645025"/>
            <a:ext cy="639762" cx="4041774"/>
          </a:xfrm>
          <a:prstGeom prst="rect">
            <a:avLst/>
          </a:prstGeom>
          <a:noFill/>
          <a:ln>
            <a:noFill/>
          </a:ln>
        </p:spPr>
        <p:txBody>
          <a:bodyPr bIns="91425" rIns="91425" lIns="91425" tIns="91425" anchor="b" anchorCtr="0"/>
          <a:lstStyle>
            <a:lvl1pPr rtl="0" indent="0" marL="0">
              <a:spcBef>
                <a:spcPts val="0"/>
              </a:spcBef>
              <a:buFont typeface="Calibri"/>
              <a:buNone/>
              <a:defRPr b="1" sz="2400"/>
            </a:lvl1pPr>
            <a:lvl2pPr rtl="0" indent="0" marL="457200">
              <a:spcBef>
                <a:spcPts val="0"/>
              </a:spcBef>
              <a:buFont typeface="Calibri"/>
              <a:buNone/>
              <a:defRPr b="1" sz="2000"/>
            </a:lvl2pPr>
            <a:lvl3pPr rtl="0" indent="0" marL="914400">
              <a:spcBef>
                <a:spcPts val="0"/>
              </a:spcBef>
              <a:buFont typeface="Calibri"/>
              <a:buNone/>
              <a:defRPr b="1" sz="1800"/>
            </a:lvl3pPr>
            <a:lvl4pPr rtl="0" indent="0" marL="1371600">
              <a:spcBef>
                <a:spcPts val="0"/>
              </a:spcBef>
              <a:buFont typeface="Calibri"/>
              <a:buNone/>
              <a:defRPr b="1" sz="1600"/>
            </a:lvl4pPr>
            <a:lvl5pPr rtl="0" indent="0" marL="1828800">
              <a:spcBef>
                <a:spcPts val="0"/>
              </a:spcBef>
              <a:buFont typeface="Calibri"/>
              <a:buNone/>
              <a:defRPr b="1" sz="1600"/>
            </a:lvl5pPr>
            <a:lvl6pPr rtl="0" indent="0" marL="2286000">
              <a:spcBef>
                <a:spcPts val="0"/>
              </a:spcBef>
              <a:buFont typeface="Calibri"/>
              <a:buNone/>
              <a:defRPr b="1" sz="1600"/>
            </a:lvl6pPr>
            <a:lvl7pPr rtl="0" indent="0" marL="2743200">
              <a:spcBef>
                <a:spcPts val="0"/>
              </a:spcBef>
              <a:buFont typeface="Calibri"/>
              <a:buNone/>
              <a:defRPr b="1" sz="1600"/>
            </a:lvl7pPr>
            <a:lvl8pPr rtl="0" indent="0" marL="3200400">
              <a:spcBef>
                <a:spcPts val="0"/>
              </a:spcBef>
              <a:buFont typeface="Calibri"/>
              <a:buNone/>
              <a:defRPr b="1" sz="1600"/>
            </a:lvl8pPr>
            <a:lvl9pPr rtl="0" indent="0" marL="3657600">
              <a:spcBef>
                <a:spcPts val="0"/>
              </a:spcBef>
              <a:buFont typeface="Calibri"/>
              <a:buNone/>
              <a:defRPr b="1" sz="1600"/>
            </a:lvl9pPr>
          </a:lstStyle>
          <a:p/>
        </p:txBody>
      </p:sp>
      <p:sp>
        <p:nvSpPr>
          <p:cNvPr id="32" name="Shape 32"/>
          <p:cNvSpPr txBox="1"/>
          <p:nvPr>
            <p:ph idx="4" type="body"/>
          </p:nvPr>
        </p:nvSpPr>
        <p:spPr>
          <a:xfrm>
            <a:off y="2174875" x="4645025"/>
            <a:ext cy="3951287" cx="4041774"/>
          </a:xfrm>
          <a:prstGeom prst="rect">
            <a:avLst/>
          </a:prstGeom>
          <a:noFill/>
          <a:ln>
            <a:noFill/>
          </a:ln>
        </p:spPr>
        <p:txBody>
          <a:bodyPr bIns="91425" rIns="91425" lIns="91425" t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_OBJECTS">
    <p:spTree>
      <p:nvGrpSpPr>
        <p:cNvPr id="33" name="Shape 33"/>
        <p:cNvGrpSpPr/>
        <p:nvPr/>
      </p:nvGrpSpPr>
      <p:grpSpPr>
        <a:xfrm>
          <a:off y="0" x="0"/>
          <a:ext cy="0" cx="0"/>
          <a:chOff y="0" x="0"/>
          <a:chExt cy="0" cx="0"/>
        </a:xfrm>
      </p:grpSpPr>
      <p:sp>
        <p:nvSpPr>
          <p:cNvPr id="34" name="Shape 34"/>
          <p:cNvSpPr txBox="1"/>
          <p:nvPr>
            <p:ph type="title"/>
          </p:nvPr>
        </p:nvSpPr>
        <p:spPr>
          <a:xfrm>
            <a:off y="274637" x="457200"/>
            <a:ext cy="1143000" cx="8229600"/>
          </a:xfrm>
          <a:prstGeom prst="rect">
            <a:avLst/>
          </a:prstGeom>
          <a:noFill/>
          <a:ln>
            <a:noFill/>
          </a:ln>
        </p:spPr>
        <p:txBody>
          <a:bodyPr bIns="91425" rIns="91425" lIns="91425" tIns="91425" anchor="t"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5" name="Shape 35"/>
          <p:cNvSpPr txBox="1"/>
          <p:nvPr>
            <p:ph idx="1" type="body"/>
          </p:nvPr>
        </p:nvSpPr>
        <p:spPr>
          <a:xfrm>
            <a:off y="1600200" x="457200"/>
            <a:ext cy="4525963" cx="4038599"/>
          </a:xfrm>
          <a:prstGeom prst="rect">
            <a:avLst/>
          </a:prstGeom>
          <a:noFill/>
          <a:ln>
            <a:noFill/>
          </a:ln>
        </p:spPr>
        <p:txBody>
          <a:bodyPr bIns="91425" rIns="91425" lIns="91425" t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p:txBody>
      </p:sp>
      <p:sp>
        <p:nvSpPr>
          <p:cNvPr id="36" name="Shape 36"/>
          <p:cNvSpPr txBox="1"/>
          <p:nvPr>
            <p:ph idx="2" type="body"/>
          </p:nvPr>
        </p:nvSpPr>
        <p:spPr>
          <a:xfrm>
            <a:off y="1600200" x="4648200"/>
            <a:ext cy="4525963" cx="4038599"/>
          </a:xfrm>
          <a:prstGeom prst="rect">
            <a:avLst/>
          </a:prstGeom>
          <a:noFill/>
          <a:ln>
            <a:noFill/>
          </a:ln>
        </p:spPr>
        <p:txBody>
          <a:bodyPr bIns="91425" rIns="91425" lIns="91425" t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_HEADER">
    <p:spTree>
      <p:nvGrpSpPr>
        <p:cNvPr id="37" name="Shape 37"/>
        <p:cNvGrpSpPr/>
        <p:nvPr/>
      </p:nvGrpSpPr>
      <p:grpSpPr>
        <a:xfrm>
          <a:off y="0" x="0"/>
          <a:ext cy="0" cx="0"/>
          <a:chOff y="0" x="0"/>
          <a:chExt cy="0" cx="0"/>
        </a:xfrm>
      </p:grpSpPr>
      <p:sp>
        <p:nvSpPr>
          <p:cNvPr id="38" name="Shape 38"/>
          <p:cNvSpPr txBox="1"/>
          <p:nvPr>
            <p:ph type="title"/>
          </p:nvPr>
        </p:nvSpPr>
        <p:spPr>
          <a:xfrm>
            <a:off y="4406900" x="722312"/>
            <a:ext cy="1362075" cx="7772400"/>
          </a:xfrm>
          <a:prstGeom prst="rect">
            <a:avLst/>
          </a:prstGeom>
          <a:noFill/>
          <a:ln>
            <a:noFill/>
          </a:ln>
        </p:spPr>
        <p:txBody>
          <a:bodyPr bIns="91425" rIns="91425" lIns="91425" tIns="91425" anchor="t" anchorCtr="0"/>
          <a:lstStyle>
            <a:lvl1pPr algn="l" rtl="0">
              <a:spcBef>
                <a:spcPts val="0"/>
              </a:spcBef>
              <a:defRPr b="1" cap="small" sz="4000"/>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9" name="Shape 39"/>
          <p:cNvSpPr txBox="1"/>
          <p:nvPr>
            <p:ph idx="1" type="body"/>
          </p:nvPr>
        </p:nvSpPr>
        <p:spPr>
          <a:xfrm>
            <a:off y="2906713" x="722312"/>
            <a:ext cy="1500187" cx="7772400"/>
          </a:xfrm>
          <a:prstGeom prst="rect">
            <a:avLst/>
          </a:prstGeom>
          <a:noFill/>
          <a:ln>
            <a:noFill/>
          </a:ln>
        </p:spPr>
        <p:txBody>
          <a:bodyPr bIns="91425" rIns="91425" lIns="91425" tIns="91425" anchor="b" anchorCtr="0"/>
          <a:lstStyle>
            <a:lvl1pPr rtl="0" indent="0" marL="0">
              <a:spcBef>
                <a:spcPts val="0"/>
              </a:spcBef>
              <a:buClr>
                <a:srgbClr val="888888"/>
              </a:buClr>
              <a:buFont typeface="Calibri"/>
              <a:buNone/>
              <a:defRPr sz="2000">
                <a:solidFill>
                  <a:srgbClr val="888888"/>
                </a:solidFill>
              </a:defRPr>
            </a:lvl1pPr>
            <a:lvl2pPr rtl="0" indent="0" marL="457200">
              <a:spcBef>
                <a:spcPts val="0"/>
              </a:spcBef>
              <a:buClr>
                <a:srgbClr val="888888"/>
              </a:buClr>
              <a:buFont typeface="Calibri"/>
              <a:buNone/>
              <a:defRPr sz="1800">
                <a:solidFill>
                  <a:srgbClr val="888888"/>
                </a:solidFill>
              </a:defRPr>
            </a:lvl2pPr>
            <a:lvl3pPr rtl="0" indent="0" marL="914400">
              <a:spcBef>
                <a:spcPts val="0"/>
              </a:spcBef>
              <a:buClr>
                <a:srgbClr val="888888"/>
              </a:buClr>
              <a:buFont typeface="Calibri"/>
              <a:buNone/>
              <a:defRPr sz="1600">
                <a:solidFill>
                  <a:srgbClr val="888888"/>
                </a:solidFill>
              </a:defRPr>
            </a:lvl3pPr>
            <a:lvl4pPr rtl="0" indent="0" marL="1371600">
              <a:spcBef>
                <a:spcPts val="0"/>
              </a:spcBef>
              <a:buClr>
                <a:srgbClr val="888888"/>
              </a:buClr>
              <a:buFont typeface="Calibri"/>
              <a:buNone/>
              <a:defRPr sz="1400">
                <a:solidFill>
                  <a:srgbClr val="888888"/>
                </a:solidFill>
              </a:defRPr>
            </a:lvl4pPr>
            <a:lvl5pPr rtl="0" indent="0" marL="1828800">
              <a:spcBef>
                <a:spcPts val="0"/>
              </a:spcBef>
              <a:buClr>
                <a:srgbClr val="888888"/>
              </a:buClr>
              <a:buFont typeface="Calibri"/>
              <a:buNone/>
              <a:defRPr sz="1400">
                <a:solidFill>
                  <a:srgbClr val="888888"/>
                </a:solidFill>
              </a:defRPr>
            </a:lvl5pPr>
            <a:lvl6pPr rtl="0" indent="0" marL="2286000">
              <a:spcBef>
                <a:spcPts val="0"/>
              </a:spcBef>
              <a:buClr>
                <a:srgbClr val="888888"/>
              </a:buClr>
              <a:buFont typeface="Calibri"/>
              <a:buNone/>
              <a:defRPr sz="1400">
                <a:solidFill>
                  <a:srgbClr val="888888"/>
                </a:solidFill>
              </a:defRPr>
            </a:lvl6pPr>
            <a:lvl7pPr rtl="0" indent="0" marL="2743200">
              <a:spcBef>
                <a:spcPts val="0"/>
              </a:spcBef>
              <a:buClr>
                <a:srgbClr val="888888"/>
              </a:buClr>
              <a:buFont typeface="Calibri"/>
              <a:buNone/>
              <a:defRPr sz="1400">
                <a:solidFill>
                  <a:srgbClr val="888888"/>
                </a:solidFill>
              </a:defRPr>
            </a:lvl7pPr>
            <a:lvl8pPr rtl="0" indent="0" marL="3200400">
              <a:spcBef>
                <a:spcPts val="0"/>
              </a:spcBef>
              <a:buClr>
                <a:srgbClr val="888888"/>
              </a:buClr>
              <a:buFont typeface="Calibri"/>
              <a:buNone/>
              <a:defRPr sz="1400">
                <a:solidFill>
                  <a:srgbClr val="888888"/>
                </a:solidFill>
              </a:defRPr>
            </a:lvl8pPr>
            <a:lvl9pPr rtl="0" indent="0" marL="3657600">
              <a:spcBef>
                <a:spcPts val="0"/>
              </a:spcBef>
              <a:buClr>
                <a:srgbClr val="888888"/>
              </a:buClr>
              <a:buFont typeface="Calibri"/>
              <a:buNone/>
              <a:defRPr sz="1400">
                <a:solidFill>
                  <a:srgbClr val="888888"/>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theme/theme1.xml" Type="http://schemas.openxmlformats.org/officeDocument/2006/relationships/theme" Id="rId12"/><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10.xml" Type="http://schemas.openxmlformats.org/officeDocument/2006/relationships/slideLayout" Id="rId10"/><Relationship Target="../slideLayouts/slideLayout4.xml" Type="http://schemas.openxmlformats.org/officeDocument/2006/relationships/slideLayout" Id="rId4"/><Relationship Target="../slideLayouts/slideLayout11.xml" Type="http://schemas.openxmlformats.org/officeDocument/2006/relationships/slideLayout" Id="rId11"/><Relationship Target="../slideLayouts/slideLayout3.xml" Type="http://schemas.openxmlformats.org/officeDocument/2006/relationships/slideLayout" Id="rId3"/><Relationship Target="../slideLayouts/slideLayout9.xml" Type="http://schemas.openxmlformats.org/officeDocument/2006/relationships/slideLayout" Id="rId9"/><Relationship Target="../slideLayouts/slideLayout6.xml" Type="http://schemas.openxmlformats.org/officeDocument/2006/relationships/slideLayout" Id="rId6"/><Relationship Target="../slideLayouts/slideLayout5.xml" Type="http://schemas.openxmlformats.org/officeDocument/2006/relationships/slideLayout" Id="rId5"/><Relationship Target="../slideLayouts/slideLayout8.xml" Type="http://schemas.openxmlformats.org/officeDocument/2006/relationships/slideLayout" Id="rId8"/><Relationship Target="../slideLayouts/slideLayout7.xml" Type="http://schemas.openxmlformats.org/officeDocument/2006/relationships/slideLayout"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marR="0" indent="0" marL="0">
              <a:spcBef>
                <a:spcPts val="0"/>
              </a:spcBef>
              <a:buClr>
                <a:schemeClr val="dk1"/>
              </a:buClr>
              <a:buFont typeface="Calibri"/>
              <a:buNone/>
              <a:defRPr strike="noStrike" u="none" b="0" cap="none" baseline="0" sz="4400" i="0">
                <a:solidFill>
                  <a:schemeClr val="dk1"/>
                </a:solidFill>
                <a:latin typeface="Calibri"/>
                <a:ea typeface="Calibri"/>
                <a:cs typeface="Calibri"/>
                <a:sym typeface="Calibri"/>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6" name="Shape 6"/>
          <p:cNvSpPr txBox="1"/>
          <p:nvPr>
            <p:ph idx="1" type="body"/>
          </p:nvPr>
        </p:nvSpPr>
        <p:spPr>
          <a:xfrm>
            <a:off y="1600200" x="457200"/>
            <a:ext cy="4525961" cx="8229600"/>
          </a:xfrm>
          <a:prstGeom prst="rect">
            <a:avLst/>
          </a:prstGeom>
          <a:noFill/>
          <a:ln>
            <a:noFill/>
          </a:ln>
        </p:spPr>
        <p:txBody>
          <a:bodyPr bIns="91425" rIns="91425" lIns="91425" tIns="91425" anchor="t" anchorCtr="0"/>
          <a:lstStyle>
            <a:lvl1pPr algn="l" rtl="0" marR="0" indent="-222250" marL="342900">
              <a:spcBef>
                <a:spcPts val="640"/>
              </a:spcBef>
              <a:buClr>
                <a:schemeClr val="dk1"/>
              </a:buClr>
              <a:buFont typeface="Arial"/>
              <a:buChar char="●"/>
              <a:defRPr strike="noStrike" u="none" b="0" cap="none" baseline="0" sz="3200" i="0">
                <a:solidFill>
                  <a:schemeClr val="dk1"/>
                </a:solidFill>
                <a:latin typeface="Calibri"/>
                <a:ea typeface="Calibri"/>
                <a:cs typeface="Calibri"/>
                <a:sym typeface="Calibri"/>
              </a:defRPr>
            </a:lvl1pPr>
            <a:lvl2pPr algn="l" rtl="0" marR="0" indent="-177800" marL="742950">
              <a:spcBef>
                <a:spcPts val="560"/>
              </a:spcBef>
              <a:buClr>
                <a:schemeClr val="dk1"/>
              </a:buClr>
              <a:buFont typeface="Arial"/>
              <a:buChar char="●"/>
              <a:defRPr strike="noStrike" u="none" b="0" cap="none" baseline="0" sz="2800" i="0">
                <a:solidFill>
                  <a:schemeClr val="dk1"/>
                </a:solidFill>
                <a:latin typeface="Calibri"/>
                <a:ea typeface="Calibri"/>
                <a:cs typeface="Calibri"/>
                <a:sym typeface="Calibri"/>
              </a:defRPr>
            </a:lvl2pPr>
            <a:lvl3pPr algn="l" rtl="0" marR="0" indent="-136525" marL="1143000">
              <a:spcBef>
                <a:spcPts val="480"/>
              </a:spcBef>
              <a:buClr>
                <a:schemeClr val="dk1"/>
              </a:buClr>
              <a:buFont typeface="Arial"/>
              <a:buChar char="●"/>
              <a:defRPr strike="noStrike" u="none" b="0" cap="none" baseline="0" sz="2400" i="0">
                <a:solidFill>
                  <a:schemeClr val="dk1"/>
                </a:solidFill>
                <a:latin typeface="Calibri"/>
                <a:ea typeface="Calibri"/>
                <a:cs typeface="Calibri"/>
                <a:sym typeface="Calibri"/>
              </a:defRPr>
            </a:lvl3pPr>
            <a:lvl4pPr algn="l" rtl="0" marR="0" indent="-152400" marL="1600200">
              <a:spcBef>
                <a:spcPts val="400"/>
              </a:spcBef>
              <a:buClr>
                <a:schemeClr val="dk1"/>
              </a:buClr>
              <a:buFont typeface="Arial"/>
              <a:buChar char="●"/>
              <a:defRPr strike="noStrike" u="none" b="0" cap="none" baseline="0" sz="2000" i="0">
                <a:solidFill>
                  <a:schemeClr val="dk1"/>
                </a:solidFill>
                <a:latin typeface="Calibri"/>
                <a:ea typeface="Calibri"/>
                <a:cs typeface="Calibri"/>
                <a:sym typeface="Calibri"/>
              </a:defRPr>
            </a:lvl4pPr>
            <a:lvl5pPr algn="l" rtl="0" marR="0" indent="-152400" marL="2057400">
              <a:spcBef>
                <a:spcPts val="400"/>
              </a:spcBef>
              <a:buClr>
                <a:schemeClr val="dk1"/>
              </a:buClr>
              <a:buFont typeface="Arial"/>
              <a:buChar char="●"/>
              <a:defRPr strike="noStrike" u="none" b="0" cap="none" baseline="0" sz="2000" i="0">
                <a:solidFill>
                  <a:schemeClr val="dk1"/>
                </a:solidFill>
                <a:latin typeface="Calibri"/>
                <a:ea typeface="Calibri"/>
                <a:cs typeface="Calibri"/>
                <a:sym typeface="Calibri"/>
              </a:defRPr>
            </a:lvl5pPr>
            <a:lvl6pPr algn="l" rtl="0" marR="0" indent="-152400" marL="2514600">
              <a:spcBef>
                <a:spcPts val="400"/>
              </a:spcBef>
              <a:buClr>
                <a:schemeClr val="dk1"/>
              </a:buClr>
              <a:buFont typeface="Arial"/>
              <a:buChar char="●"/>
              <a:defRPr strike="noStrike" u="none" b="0" cap="none" baseline="0" sz="2000" i="0">
                <a:solidFill>
                  <a:schemeClr val="dk1"/>
                </a:solidFill>
                <a:latin typeface="Calibri"/>
                <a:ea typeface="Calibri"/>
                <a:cs typeface="Calibri"/>
                <a:sym typeface="Calibri"/>
              </a:defRPr>
            </a:lvl6pPr>
            <a:lvl7pPr algn="l" rtl="0" marR="0" indent="-152400" marL="2971800">
              <a:spcBef>
                <a:spcPts val="400"/>
              </a:spcBef>
              <a:buClr>
                <a:schemeClr val="dk1"/>
              </a:buClr>
              <a:buFont typeface="Arial"/>
              <a:buChar char="●"/>
              <a:defRPr strike="noStrike" u="none" b="0" cap="none" baseline="0" sz="2000" i="0">
                <a:solidFill>
                  <a:schemeClr val="dk1"/>
                </a:solidFill>
                <a:latin typeface="Calibri"/>
                <a:ea typeface="Calibri"/>
                <a:cs typeface="Calibri"/>
                <a:sym typeface="Calibri"/>
              </a:defRPr>
            </a:lvl7pPr>
            <a:lvl8pPr algn="l" rtl="0" marR="0" indent="-152400" marL="3429000">
              <a:spcBef>
                <a:spcPts val="400"/>
              </a:spcBef>
              <a:buClr>
                <a:schemeClr val="dk1"/>
              </a:buClr>
              <a:buFont typeface="Arial"/>
              <a:buChar char="●"/>
              <a:defRPr strike="noStrike" u="none" b="0" cap="none" baseline="0" sz="2000" i="0">
                <a:solidFill>
                  <a:schemeClr val="dk1"/>
                </a:solidFill>
                <a:latin typeface="Calibri"/>
                <a:ea typeface="Calibri"/>
                <a:cs typeface="Calibri"/>
                <a:sym typeface="Calibri"/>
              </a:defRPr>
            </a:lvl8pPr>
            <a:lvl9pPr algn="l" rtl="0" marR="0" indent="-152400" marL="3886200">
              <a:spcBef>
                <a:spcPts val="400"/>
              </a:spcBef>
              <a:buClr>
                <a:schemeClr val="dk1"/>
              </a:buClr>
              <a:buFont typeface="Arial"/>
              <a:buChar char="●"/>
              <a:defRPr strike="noStrike" u="none" b="0" cap="none" baseline="0" sz="2000" i="0">
                <a:solidFill>
                  <a:schemeClr val="dk1"/>
                </a:solidFill>
                <a:latin typeface="Calibri"/>
                <a:ea typeface="Calibri"/>
                <a:cs typeface="Calibri"/>
                <a:sym typeface="Calibri"/>
              </a:defRPr>
            </a:lvl9pPr>
          </a:lstStyle>
          <a:p/>
        </p:txBody>
      </p:sp>
      <p:sp>
        <p:nvSpPr>
          <p:cNvPr id="7" name="Shape 7"/>
          <p:cNvSpPr txBox="1"/>
          <p:nvPr>
            <p:ph idx="10" type="dt"/>
          </p:nvPr>
        </p:nvSpPr>
        <p:spPr>
          <a:xfrm>
            <a:off y="6356350" x="457200"/>
            <a:ext cy="365125" cx="2133599"/>
          </a:xfrm>
          <a:prstGeom prst="rect">
            <a:avLst/>
          </a:prstGeom>
          <a:noFill/>
          <a:ln>
            <a:noFill/>
          </a:ln>
        </p:spPr>
        <p:txBody>
          <a:bodyPr bIns="91425" rIns="91425" lIns="91425" tIns="91425" anchor="ctr" anchorCtr="0"/>
          <a:lstStyle>
            <a:lvl1pPr algn="l" rtl="0" marR="0" indent="0" marL="0">
              <a:spcBef>
                <a:spcPts val="0"/>
              </a:spcBef>
              <a:defRPr strike="noStrike" u="none" b="0" cap="none" baseline="0" sz="1200" i="0">
                <a:solidFill>
                  <a:srgbClr val="898989"/>
                </a:solidFill>
                <a:latin typeface="Calibri"/>
                <a:ea typeface="Calibri"/>
                <a:cs typeface="Calibri"/>
                <a:sym typeface="Calibri"/>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8" name="Shape 8"/>
          <p:cNvSpPr txBox="1"/>
          <p:nvPr>
            <p:ph idx="11" type="ftr"/>
          </p:nvPr>
        </p:nvSpPr>
        <p:spPr>
          <a:xfrm>
            <a:off y="6356350" x="3124200"/>
            <a:ext cy="365125" cx="2895600"/>
          </a:xfrm>
          <a:prstGeom prst="rect">
            <a:avLst/>
          </a:prstGeom>
          <a:noFill/>
          <a:ln>
            <a:noFill/>
          </a:ln>
        </p:spPr>
        <p:txBody>
          <a:bodyPr bIns="91425" rIns="91425" lIns="91425" tIns="91425" anchor="ctr" anchorCtr="0"/>
          <a:lstStyle>
            <a:lvl1pPr algn="l" rtl="0" marR="0" indent="0" marL="0">
              <a:spcBef>
                <a:spcPts val="0"/>
              </a:spcBef>
              <a:defRPr strike="noStrike" u="none" b="0" cap="none" baseline="0" sz="1800" i="0">
                <a:solidFill>
                  <a:schemeClr val="dk1"/>
                </a:solidFill>
                <a:latin typeface="Calibri"/>
                <a:ea typeface="Calibri"/>
                <a:cs typeface="Calibri"/>
                <a:sym typeface="Calibri"/>
              </a:defRPr>
            </a:lvl1pPr>
            <a:lvl2pPr algn="l" rtl="0" marR="0" indent="0" marL="457200">
              <a:spcBef>
                <a:spcPts val="0"/>
              </a:spcBef>
              <a:defRPr strike="noStrike" u="none" b="0" cap="none" baseline="0" sz="1800" i="0">
                <a:solidFill>
                  <a:schemeClr val="dk1"/>
                </a:solidFill>
                <a:latin typeface="Calibri"/>
                <a:ea typeface="Calibri"/>
                <a:cs typeface="Calibri"/>
                <a:sym typeface="Calibri"/>
              </a:defRPr>
            </a:lvl2pPr>
            <a:lvl3pPr algn="l" rtl="0" marR="0" indent="0" marL="914400">
              <a:spcBef>
                <a:spcPts val="0"/>
              </a:spcBef>
              <a:defRPr strike="noStrike" u="none" b="0" cap="none" baseline="0" sz="1800" i="0">
                <a:solidFill>
                  <a:schemeClr val="dk1"/>
                </a:solidFill>
                <a:latin typeface="Calibri"/>
                <a:ea typeface="Calibri"/>
                <a:cs typeface="Calibri"/>
                <a:sym typeface="Calibri"/>
              </a:defRPr>
            </a:lvl3pPr>
            <a:lvl4pPr algn="l" rtl="0" marR="0" indent="0" marL="1371600">
              <a:spcBef>
                <a:spcPts val="0"/>
              </a:spcBef>
              <a:defRPr strike="noStrike" u="none" b="0" cap="none" baseline="0" sz="1800" i="0">
                <a:solidFill>
                  <a:schemeClr val="dk1"/>
                </a:solidFill>
                <a:latin typeface="Calibri"/>
                <a:ea typeface="Calibri"/>
                <a:cs typeface="Calibri"/>
                <a:sym typeface="Calibri"/>
              </a:defRPr>
            </a:lvl4pPr>
            <a:lvl5pPr algn="l" rtl="0" marR="0" indent="0" marL="1828800">
              <a:spcBef>
                <a:spcPts val="0"/>
              </a:spcBef>
              <a:defRPr strike="noStrike" u="none" b="0" cap="none" baseline="0" sz="1800" i="0">
                <a:solidFill>
                  <a:schemeClr val="dk1"/>
                </a:solidFill>
                <a:latin typeface="Calibri"/>
                <a:ea typeface="Calibri"/>
                <a:cs typeface="Calibri"/>
                <a:sym typeface="Calibri"/>
              </a:defRPr>
            </a:lvl5pPr>
            <a:lvl6pPr algn="l" rtl="0" marR="0" indent="0" marL="2286000">
              <a:spcBef>
                <a:spcPts val="0"/>
              </a:spcBef>
              <a:defRPr strike="noStrike" u="none" b="0" cap="none" baseline="0" sz="1800" i="0">
                <a:solidFill>
                  <a:schemeClr val="dk1"/>
                </a:solidFill>
                <a:latin typeface="Calibri"/>
                <a:ea typeface="Calibri"/>
                <a:cs typeface="Calibri"/>
                <a:sym typeface="Calibri"/>
              </a:defRPr>
            </a:lvl6pPr>
            <a:lvl7pPr algn="l" rtl="0" marR="0" indent="0" marL="2743200">
              <a:spcBef>
                <a:spcPts val="0"/>
              </a:spcBef>
              <a:defRPr strike="noStrike" u="none" b="0" cap="none" baseline="0" sz="1800" i="0">
                <a:solidFill>
                  <a:schemeClr val="dk1"/>
                </a:solidFill>
                <a:latin typeface="Calibri"/>
                <a:ea typeface="Calibri"/>
                <a:cs typeface="Calibri"/>
                <a:sym typeface="Calibri"/>
              </a:defRPr>
            </a:lvl7pPr>
            <a:lvl8pPr algn="l" rtl="0" marR="0" indent="0" marL="3200400">
              <a:spcBef>
                <a:spcPts val="0"/>
              </a:spcBef>
              <a:defRPr strike="noStrike" u="none" b="0" cap="none" baseline="0" sz="1800" i="0">
                <a:solidFill>
                  <a:schemeClr val="dk1"/>
                </a:solidFill>
                <a:latin typeface="Calibri"/>
                <a:ea typeface="Calibri"/>
                <a:cs typeface="Calibri"/>
                <a:sym typeface="Calibri"/>
              </a:defRPr>
            </a:lvl8pPr>
            <a:lvl9pPr algn="l" rtl="0" marR="0" indent="0" marL="3657600">
              <a:spcBef>
                <a:spcPts val="0"/>
              </a:spcBef>
              <a:defRPr strike="noStrike" u="none" b="0" cap="none" baseline="0" sz="1800" i="0">
                <a:solidFill>
                  <a:schemeClr val="dk1"/>
                </a:solidFill>
                <a:latin typeface="Calibri"/>
                <a:ea typeface="Calibri"/>
                <a:cs typeface="Calibri"/>
                <a:sym typeface="Calibri"/>
              </a:defRPr>
            </a:lvl9pPr>
          </a:lstStyle>
          <a:p/>
        </p:txBody>
      </p:sp>
      <p:sp>
        <p:nvSpPr>
          <p:cNvPr id="9" name="Shape 9"/>
          <p:cNvSpPr txBox="1"/>
          <p:nvPr>
            <p:ph idx="12" type="sldNum"/>
          </p:nvPr>
        </p:nvSpPr>
        <p:spPr>
          <a:xfrm>
            <a:off y="6356350" x="6553200"/>
            <a:ext cy="365125" cx="2133599"/>
          </a:xfrm>
          <a:prstGeom prst="rect">
            <a:avLst/>
          </a:prstGeom>
          <a:noFill/>
          <a:ln>
            <a:noFill/>
          </a:ln>
        </p:spPr>
        <p:txBody>
          <a:bodyPr bIns="91425" rIns="91425" lIns="91425" tIns="91425" anchor="ctr" anchorCtr="0"/>
          <a:lstStyle>
            <a:lvl1pPr algn="r" rtl="0" marR="0" indent="0" marL="0">
              <a:spcBef>
                <a:spcPts val="0"/>
              </a:spcBef>
              <a:defRPr strike="noStrike" u="none" b="0" cap="none" baseline="0" sz="1200" i="0">
                <a:solidFill>
                  <a:srgbClr val="898989"/>
                </a:solidFill>
                <a:latin typeface="Calibri"/>
                <a:ea typeface="Calibri"/>
                <a:cs typeface="Calibri"/>
                <a:sym typeface="Calibri"/>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5.xml" Type="http://schemas.openxmlformats.org/officeDocument/2006/relationships/slideLayout" Id="rId1"/><Relationship Target="../media/image03.pn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5.xml" Type="http://schemas.openxmlformats.org/officeDocument/2006/relationships/slideLayout" Id="rId1"/><Relationship Target="../media/image14.pn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5.xml" Type="http://schemas.openxmlformats.org/officeDocument/2006/relationships/slideLayout" Id="rId1"/><Relationship Target="../media/image17.png" Type="http://schemas.openxmlformats.org/officeDocument/2006/relationships/image" Id="rId4"/><Relationship Target="../media/image02.pn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5.xml" Type="http://schemas.openxmlformats.org/officeDocument/2006/relationships/slideLayout" Id="rId1"/><Relationship Target="../media/image16.png" Type="http://schemas.openxmlformats.org/officeDocument/2006/relationships/image" Id="rId4"/><Relationship Target="../media/image06.pn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5.xml" Type="http://schemas.openxmlformats.org/officeDocument/2006/relationships/slideLayout" Id="rId1"/><Relationship Target="../media/image15.png" Type="http://schemas.openxmlformats.org/officeDocument/2006/relationships/image" Id="rId4"/><Relationship Target="../media/image08.pn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5.xml" Type="http://schemas.openxmlformats.org/officeDocument/2006/relationships/slideLayout" Id="rId1"/><Relationship Target="../media/image13.png" Type="http://schemas.openxmlformats.org/officeDocument/2006/relationships/image"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5.xml" Type="http://schemas.openxmlformats.org/officeDocument/2006/relationships/slideLayout" Id="rId1"/><Relationship Target="../media/image11.png" Type="http://schemas.openxmlformats.org/officeDocument/2006/relationships/image" Id="rId4"/><Relationship Target="http://html5hub.com/html5-picture-element/" Type="http://schemas.openxmlformats.org/officeDocument/2006/relationships/hyperlink" TargetMode="External"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5.xml" Type="http://schemas.openxmlformats.org/officeDocument/2006/relationships/slideLayout" Id="rId1"/><Relationship Target="../media/image00.png" Type="http://schemas.openxmlformats.org/officeDocument/2006/relationships/image" Id="rId4"/><Relationship Target="../media/image09.pn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5.xml" Type="http://schemas.openxmlformats.org/officeDocument/2006/relationships/slideLayout" Id="rId1"/><Relationship Target="../media/image12.pn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5.xml" Type="http://schemas.openxmlformats.org/officeDocument/2006/relationships/slideLayout" Id="rId1"/><Relationship Target="../media/image10.pn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5.xml" Type="http://schemas.openxmlformats.org/officeDocument/2006/relationships/slideLayout" Id="rId1"/><Relationship Target="http://www.maxdesign.com.au/articles/liquid/" Type="http://schemas.openxmlformats.org/officeDocument/2006/relationships/hyperlink" TargetMode="External" Id="rId4"/><Relationship Target="../media/image01.pn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5.xml" Type="http://schemas.openxmlformats.org/officeDocument/2006/relationships/slideLayout" Id="rId1"/><Relationship Target="../media/image07.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5.xml" Type="http://schemas.openxmlformats.org/officeDocument/2006/relationships/slideLayout" Id="rId1"/><Relationship Target="http://www.alistapart.com/articles/fluidgrids/" Type="http://schemas.openxmlformats.org/officeDocument/2006/relationships/hyperlink" TargetMode="External" Id="rId4"/><Relationship Target="../media/image04.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5.xml" Type="http://schemas.openxmlformats.org/officeDocument/2006/relationships/slideLayout" Id="rId1"/><Relationship Target="http://www.alistapart.com/articles/responsive-web-design/" Type="http://schemas.openxmlformats.org/officeDocument/2006/relationships/hyperlink" TargetMode="External" Id="rId4"/><Relationship Target="../media/image05.pn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5.xml" Type="http://schemas.openxmlformats.org/officeDocument/2006/relationships/slideLayout" Id="rId1"/><Relationship Target="http://d.alistapart.com/responsive-web-design/ex/ex-site-FINAL.html" Type="http://schemas.openxmlformats.org/officeDocument/2006/relationships/hyperlink" TargetMode="External" Id="rId4"/><Relationship Target="../media/image18.pn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 name="Shape 46"/>
        <p:cNvGrpSpPr/>
        <p:nvPr/>
      </p:nvGrpSpPr>
      <p:grpSpPr>
        <a:xfrm>
          <a:off y="0" x="0"/>
          <a:ext cy="0" cx="0"/>
          <a:chOff y="0" x="0"/>
          <a:chExt cy="0" cx="0"/>
        </a:xfrm>
      </p:grpSpPr>
      <p:sp>
        <p:nvSpPr>
          <p:cNvPr id="47" name="Shape 47"/>
          <p:cNvSpPr txBox="1"/>
          <p:nvPr>
            <p:ph type="ctrTitle"/>
          </p:nvPr>
        </p:nvSpPr>
        <p:spPr>
          <a:xfrm>
            <a:off y="2130425" x="685800"/>
            <a:ext cy="1470024" cx="7772400"/>
          </a:xfrm>
          <a:prstGeom prst="rect">
            <a:avLst/>
          </a:prstGeom>
          <a:noFill/>
          <a:ln>
            <a:noFill/>
          </a:ln>
        </p:spPr>
        <p:txBody>
          <a:bodyPr bIns="45700" rIns="91425" lIns="91425" tIns="45700" anchor="ctr" anchorCtr="0">
            <a:spAutoFit/>
          </a:bodyPr>
          <a:lstStyle/>
          <a:p>
            <a:pPr algn="ctr" rtl="0" lvl="0" marR="0" indent="0" marL="0">
              <a:spcBef>
                <a:spcPts val="0"/>
              </a:spcBef>
              <a:buClr>
                <a:schemeClr val="dk1"/>
              </a:buClr>
              <a:buSzPct val="25000"/>
              <a:buFont typeface="Calibri"/>
              <a:buNone/>
            </a:pPr>
            <a:r>
              <a:rPr lang="en-US"/>
              <a:t>Intro to </a:t>
            </a:r>
            <a:r>
              <a:rPr strike="noStrike" u="none" b="0" cap="none" baseline="0" sz="4400" lang="en-US" i="0">
                <a:solidFill>
                  <a:schemeClr val="dk1"/>
                </a:solidFill>
                <a:latin typeface="Calibri"/>
                <a:ea typeface="Calibri"/>
                <a:cs typeface="Calibri"/>
                <a:sym typeface="Calibri"/>
              </a:rPr>
              <a:t>Responsive Web Design</a:t>
            </a:r>
          </a:p>
        </p:txBody>
      </p:sp>
      <p:sp>
        <p:nvSpPr>
          <p:cNvPr id="48" name="Shape 48"/>
          <p:cNvSpPr txBox="1"/>
          <p:nvPr>
            <p:ph idx="1" type="subTitle"/>
          </p:nvPr>
        </p:nvSpPr>
        <p:spPr>
          <a:xfrm>
            <a:off y="3886200" x="1371600"/>
            <a:ext cy="1752600" cx="6400799"/>
          </a:xfrm>
          <a:prstGeom prst="rect">
            <a:avLst/>
          </a:prstGeom>
          <a:noFill/>
          <a:ln>
            <a:noFill/>
          </a:ln>
        </p:spPr>
        <p:txBody>
          <a:bodyPr bIns="45700" rIns="91425" lIns="91425" tIns="45700" anchor="t" anchorCtr="0">
            <a:spAutoFit/>
          </a:bodyPr>
          <a:lstStyle/>
          <a:p>
            <a:pPr algn="ctr" rtl="0" lvl="0" marR="0" indent="0" marL="0">
              <a:spcBef>
                <a:spcPts val="640"/>
              </a:spcBef>
              <a:buClr>
                <a:srgbClr val="898989"/>
              </a:buClr>
              <a:buSzPct val="25000"/>
              <a:buFont typeface="Calibri"/>
              <a:buNone/>
            </a:pPr>
            <a:r>
              <a:rPr strike="noStrike" u="none" b="0" cap="none" baseline="0" sz="3200" lang="en-US" i="0">
                <a:solidFill>
                  <a:srgbClr val="898989"/>
                </a:solidFill>
                <a:latin typeface="Calibri"/>
                <a:ea typeface="Calibri"/>
                <a:cs typeface="Calibri"/>
                <a:sym typeface="Calibri"/>
              </a:rPr>
              <a:t>Build sites that respond to the user's viewing device</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y="0" x="0"/>
          <a:ext cy="0" cx="0"/>
          <a:chOff y="0" x="0"/>
          <a:chExt cy="0" cx="0"/>
        </a:xfrm>
      </p:grpSpPr>
      <p:sp>
        <p:nvSpPr>
          <p:cNvPr id="103" name="Shape 103"/>
          <p:cNvSpPr txBox="1"/>
          <p:nvPr/>
        </p:nvSpPr>
        <p:spPr>
          <a:xfrm>
            <a:off y="376075" x="619425"/>
            <a:ext cy="1294200" cx="4313999"/>
          </a:xfrm>
          <a:prstGeom prst="rect">
            <a:avLst/>
          </a:prstGeom>
          <a:noFill/>
          <a:ln>
            <a:noFill/>
          </a:ln>
        </p:spPr>
        <p:txBody>
          <a:bodyPr bIns="91425" rIns="91425" lIns="91425" tIns="91425" anchor="t" anchorCtr="0">
            <a:spAutoFit/>
          </a:bodyPr>
          <a:lstStyle/>
          <a:p>
            <a:pPr>
              <a:lnSpc>
                <a:spcPct val="115000"/>
              </a:lnSpc>
              <a:spcBef>
                <a:spcPts val="0"/>
              </a:spcBef>
              <a:buNone/>
            </a:pPr>
            <a:r>
              <a:rPr lang="en-US"/>
              <a:t>Since 2010 or 2011, responsive design has become very important in web design. There has been a lot of development and best practices are still developing in this area.</a:t>
            </a:r>
          </a:p>
        </p:txBody>
      </p:sp>
      <p:pic>
        <p:nvPicPr>
          <p:cNvPr id="104" name="Shape 104"/>
          <p:cNvPicPr preferRelativeResize="0"/>
          <p:nvPr/>
        </p:nvPicPr>
        <p:blipFill>
          <a:blip r:embed="rId3">
            <a:alphaModFix/>
          </a:blip>
          <a:stretch>
            <a:fillRect/>
          </a:stretch>
        </p:blipFill>
        <p:spPr>
          <a:xfrm>
            <a:off y="1991050" x="619425"/>
            <a:ext cy="3076575" cx="4057650"/>
          </a:xfrm>
          <a:prstGeom prst="rect">
            <a:avLst/>
          </a:prstGeom>
          <a:noFill/>
          <a:ln>
            <a:noFill/>
          </a:ln>
        </p:spPr>
      </p:pic>
      <p:sp>
        <p:nvSpPr>
          <p:cNvPr id="105" name="Shape 105"/>
          <p:cNvSpPr txBox="1"/>
          <p:nvPr/>
        </p:nvSpPr>
        <p:spPr>
          <a:xfrm>
            <a:off y="1991050" x="4999675"/>
            <a:ext cy="1294200" cx="3417899"/>
          </a:xfrm>
          <a:prstGeom prst="rect">
            <a:avLst/>
          </a:prstGeom>
          <a:noFill/>
          <a:ln>
            <a:noFill/>
          </a:ln>
        </p:spPr>
        <p:txBody>
          <a:bodyPr bIns="91425" rIns="91425" lIns="91425" tIns="91425" anchor="t" anchorCtr="0">
            <a:spAutoFit/>
          </a:bodyPr>
          <a:lstStyle/>
          <a:p>
            <a:pPr rtl="0" lvl="0">
              <a:lnSpc>
                <a:spcPct val="115000"/>
              </a:lnSpc>
              <a:spcBef>
                <a:spcPts val="0"/>
              </a:spcBef>
              <a:buNone/>
            </a:pPr>
            <a:r>
              <a:rPr lang="en-US"/>
              <a:t>In 2013, mobile users of the web surpassed desktop users of the web. We ignore them at our peril.</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y="0" x="0"/>
          <a:ext cy="0" cx="0"/>
          <a:chOff y="0" x="0"/>
          <a:chExt cy="0" cx="0"/>
        </a:xfrm>
      </p:grpSpPr>
      <p:sp>
        <p:nvSpPr>
          <p:cNvPr id="110" name="Shape 110"/>
          <p:cNvSpPr txBox="1"/>
          <p:nvPr/>
        </p:nvSpPr>
        <p:spPr>
          <a:xfrm>
            <a:off y="376075" x="619425"/>
            <a:ext cy="1825199" cx="7035000"/>
          </a:xfrm>
          <a:prstGeom prst="rect">
            <a:avLst/>
          </a:prstGeom>
          <a:noFill/>
          <a:ln>
            <a:noFill/>
          </a:ln>
        </p:spPr>
        <p:txBody>
          <a:bodyPr bIns="91425" rIns="91425" lIns="91425" tIns="91425" anchor="t" anchorCtr="0">
            <a:spAutoFit/>
          </a:bodyPr>
          <a:lstStyle/>
          <a:p>
            <a:pPr rtl="0">
              <a:lnSpc>
                <a:spcPct val="115000"/>
              </a:lnSpc>
              <a:spcBef>
                <a:spcPts val="0"/>
              </a:spcBef>
              <a:buNone/>
            </a:pPr>
            <a:r>
              <a:rPr lang="en-US"/>
              <a:t>Inspite of all the work done on responsive design in the past few years, there are still a number of challenges associated with it. Some of these challenges are technical, and some of them are oriented more towards design.</a:t>
            </a:r>
          </a:p>
          <a:p>
            <a:pPr rtl="0">
              <a:lnSpc>
                <a:spcPct val="115000"/>
              </a:lnSpc>
              <a:spcBef>
                <a:spcPts val="0"/>
              </a:spcBef>
              <a:buNone/>
            </a:pPr>
            <a:r>
              <a:t/>
            </a:r>
            <a:endParaRPr/>
          </a:p>
          <a:p>
            <a:pPr rtl="0" lvl="0">
              <a:lnSpc>
                <a:spcPct val="115000"/>
              </a:lnSpc>
              <a:spcBef>
                <a:spcPts val="0"/>
              </a:spcBef>
              <a:buNone/>
            </a:pPr>
            <a:r>
              <a:rPr lang="en-US"/>
              <a:t>Let’s take a quick look at one of the more egregious examples.</a:t>
            </a:r>
          </a:p>
        </p:txBody>
      </p:sp>
      <p:pic>
        <p:nvPicPr>
          <p:cNvPr id="111" name="Shape 111"/>
          <p:cNvPicPr preferRelativeResize="0"/>
          <p:nvPr/>
        </p:nvPicPr>
        <p:blipFill>
          <a:blip r:embed="rId3">
            <a:alphaModFix/>
          </a:blip>
          <a:stretch>
            <a:fillRect/>
          </a:stretch>
        </p:blipFill>
        <p:spPr>
          <a:xfrm>
            <a:off y="2429875" x="619425"/>
            <a:ext cy="4116650" cx="4260025"/>
          </a:xfrm>
          <a:prstGeom prst="rect">
            <a:avLst/>
          </a:prstGeom>
          <a:noFill/>
          <a:ln>
            <a:noFill/>
          </a:ln>
        </p:spPr>
      </p:pic>
      <p:sp>
        <p:nvSpPr>
          <p:cNvPr id="112" name="Shape 112"/>
          <p:cNvSpPr txBox="1"/>
          <p:nvPr/>
        </p:nvSpPr>
        <p:spPr>
          <a:xfrm>
            <a:off y="2588350" x="5132425"/>
            <a:ext cy="3672299" cx="3285300"/>
          </a:xfrm>
          <a:prstGeom prst="rect">
            <a:avLst/>
          </a:prstGeom>
          <a:noFill/>
          <a:ln>
            <a:noFill/>
          </a:ln>
        </p:spPr>
        <p:txBody>
          <a:bodyPr bIns="91425" rIns="91425" lIns="91425" tIns="91425" anchor="t" anchorCtr="0">
            <a:spAutoFit/>
          </a:bodyPr>
          <a:lstStyle/>
          <a:p>
            <a:pPr rtl="0">
              <a:lnSpc>
                <a:spcPct val="115000"/>
              </a:lnSpc>
              <a:spcBef>
                <a:spcPts val="0"/>
              </a:spcBef>
              <a:buNone/>
            </a:pPr>
            <a:r>
              <a:rPr lang="en-US"/>
              <a:t>Here we have a simple fixed width layout. The div with ID “page” is set to 800px wide, and margin is set to auto so that the div displays in the middle of the browser window.</a:t>
            </a:r>
          </a:p>
          <a:p>
            <a:pPr rtl="0">
              <a:lnSpc>
                <a:spcPct val="115000"/>
              </a:lnSpc>
              <a:spcBef>
                <a:spcPts val="0"/>
              </a:spcBef>
              <a:buNone/>
            </a:pPr>
            <a:r>
              <a:t/>
            </a:r>
            <a:endParaRPr/>
          </a:p>
          <a:p>
            <a:pPr>
              <a:lnSpc>
                <a:spcPct val="115000"/>
              </a:lnSpc>
              <a:spcBef>
                <a:spcPts val="0"/>
              </a:spcBef>
              <a:buNone/>
            </a:pPr>
            <a:r>
              <a:rPr lang="en-US"/>
              <a:t>The image is 800px by 400px and fits perfectly.</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y="0" x="0"/>
          <a:ext cy="0" cx="0"/>
          <a:chOff y="0" x="0"/>
          <a:chExt cy="0" cx="0"/>
        </a:xfrm>
      </p:grpSpPr>
      <p:pic>
        <p:nvPicPr>
          <p:cNvPr id="117" name="Shape 117"/>
          <p:cNvPicPr preferRelativeResize="0"/>
          <p:nvPr/>
        </p:nvPicPr>
        <p:blipFill>
          <a:blip r:embed="rId3">
            <a:alphaModFix/>
          </a:blip>
          <a:stretch>
            <a:fillRect/>
          </a:stretch>
        </p:blipFill>
        <p:spPr>
          <a:xfrm>
            <a:off y="340450" x="439975"/>
            <a:ext cy="914400" cx="1685925"/>
          </a:xfrm>
          <a:prstGeom prst="rect">
            <a:avLst/>
          </a:prstGeom>
          <a:noFill/>
          <a:ln>
            <a:noFill/>
          </a:ln>
        </p:spPr>
      </p:pic>
      <p:sp>
        <p:nvSpPr>
          <p:cNvPr id="118" name="Shape 118"/>
          <p:cNvSpPr txBox="1"/>
          <p:nvPr/>
        </p:nvSpPr>
        <p:spPr>
          <a:xfrm>
            <a:off y="554350" x="2356075"/>
            <a:ext cy="486600" cx="6492899"/>
          </a:xfrm>
          <a:prstGeom prst="rect">
            <a:avLst/>
          </a:prstGeom>
          <a:noFill/>
          <a:ln>
            <a:noFill/>
          </a:ln>
        </p:spPr>
        <p:txBody>
          <a:bodyPr bIns="91425" rIns="91425" lIns="91425" tIns="91425" anchor="t" anchorCtr="0">
            <a:spAutoFit/>
          </a:bodyPr>
          <a:lstStyle/>
          <a:p>
            <a:pPr>
              <a:spcBef>
                <a:spcPts val="0"/>
              </a:spcBef>
              <a:buNone/>
            </a:pPr>
            <a:r>
              <a:rPr lang="en-US"/>
              <a:t>What happens if we change the width of that page to 600px?</a:t>
            </a:r>
          </a:p>
        </p:txBody>
      </p:sp>
      <p:pic>
        <p:nvPicPr>
          <p:cNvPr id="119" name="Shape 119"/>
          <p:cNvPicPr preferRelativeResize="0"/>
          <p:nvPr/>
        </p:nvPicPr>
        <p:blipFill>
          <a:blip r:embed="rId4">
            <a:alphaModFix/>
          </a:blip>
          <a:stretch>
            <a:fillRect/>
          </a:stretch>
        </p:blipFill>
        <p:spPr>
          <a:xfrm>
            <a:off y="1493275" x="189000"/>
            <a:ext cy="4866949" cx="5036474"/>
          </a:xfrm>
          <a:prstGeom prst="rect">
            <a:avLst/>
          </a:prstGeom>
          <a:noFill/>
          <a:ln>
            <a:noFill/>
          </a:ln>
        </p:spPr>
      </p:pic>
      <p:sp>
        <p:nvSpPr>
          <p:cNvPr id="120" name="Shape 120"/>
          <p:cNvSpPr txBox="1"/>
          <p:nvPr/>
        </p:nvSpPr>
        <p:spPr>
          <a:xfrm>
            <a:off y="1726850" x="5176700"/>
            <a:ext cy="1812900" cx="3484199"/>
          </a:xfrm>
          <a:prstGeom prst="rect">
            <a:avLst/>
          </a:prstGeom>
          <a:noFill/>
          <a:ln>
            <a:noFill/>
          </a:ln>
        </p:spPr>
        <p:txBody>
          <a:bodyPr bIns="91425" rIns="91425" lIns="91425" tIns="91425" anchor="t" anchorCtr="0">
            <a:spAutoFit/>
          </a:bodyPr>
          <a:lstStyle/>
          <a:p>
            <a:pPr rtl="0" lvl="0">
              <a:lnSpc>
                <a:spcPct val="115000"/>
              </a:lnSpc>
              <a:spcBef>
                <a:spcPts val="0"/>
              </a:spcBef>
              <a:buNone/>
            </a:pPr>
            <a:r>
              <a:rPr lang="en-US"/>
              <a:t>The image is now breaking out of the container, and ruining the layout.</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y="0" x="0"/>
          <a:ext cy="0" cx="0"/>
          <a:chOff y="0" x="0"/>
          <a:chExt cy="0" cx="0"/>
        </a:xfrm>
      </p:grpSpPr>
      <p:pic>
        <p:nvPicPr>
          <p:cNvPr id="125" name="Shape 125"/>
          <p:cNvPicPr preferRelativeResize="0"/>
          <p:nvPr/>
        </p:nvPicPr>
        <p:blipFill>
          <a:blip r:embed="rId3">
            <a:alphaModFix/>
          </a:blip>
          <a:stretch>
            <a:fillRect/>
          </a:stretch>
        </p:blipFill>
        <p:spPr>
          <a:xfrm>
            <a:off y="844300" x="746050"/>
            <a:ext cy="609600" cx="1619250"/>
          </a:xfrm>
          <a:prstGeom prst="rect">
            <a:avLst/>
          </a:prstGeom>
          <a:noFill/>
          <a:ln>
            <a:noFill/>
          </a:ln>
        </p:spPr>
      </p:pic>
      <p:sp>
        <p:nvSpPr>
          <p:cNvPr id="126" name="Shape 126"/>
          <p:cNvSpPr txBox="1"/>
          <p:nvPr/>
        </p:nvSpPr>
        <p:spPr>
          <a:xfrm>
            <a:off y="357700" x="652625"/>
            <a:ext cy="486600" cx="4878000"/>
          </a:xfrm>
          <a:prstGeom prst="rect">
            <a:avLst/>
          </a:prstGeom>
          <a:noFill/>
          <a:ln>
            <a:noFill/>
          </a:ln>
        </p:spPr>
        <p:txBody>
          <a:bodyPr bIns="91425" rIns="91425" lIns="91425" tIns="91425" anchor="t" anchorCtr="0">
            <a:spAutoFit/>
          </a:bodyPr>
          <a:lstStyle/>
          <a:p>
            <a:pPr rtl="0" lvl="0">
              <a:spcBef>
                <a:spcPts val="0"/>
              </a:spcBef>
              <a:buNone/>
            </a:pPr>
            <a:r>
              <a:rPr lang="en-US"/>
              <a:t>We can address this with this little rule...</a:t>
            </a:r>
          </a:p>
        </p:txBody>
      </p:sp>
      <p:pic>
        <p:nvPicPr>
          <p:cNvPr id="127" name="Shape 127"/>
          <p:cNvPicPr preferRelativeResize="0"/>
          <p:nvPr/>
        </p:nvPicPr>
        <p:blipFill>
          <a:blip r:embed="rId4">
            <a:alphaModFix/>
          </a:blip>
          <a:stretch>
            <a:fillRect/>
          </a:stretch>
        </p:blipFill>
        <p:spPr>
          <a:xfrm>
            <a:off y="1641701" x="467037"/>
            <a:ext cy="4777925" cx="4944374"/>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y="0" x="0"/>
          <a:ext cy="0" cx="0"/>
          <a:chOff y="0" x="0"/>
          <a:chExt cy="0" cx="0"/>
        </a:xfrm>
      </p:grpSpPr>
      <p:pic>
        <p:nvPicPr>
          <p:cNvPr id="132" name="Shape 132"/>
          <p:cNvPicPr preferRelativeResize="0"/>
          <p:nvPr/>
        </p:nvPicPr>
        <p:blipFill>
          <a:blip r:embed="rId3">
            <a:alphaModFix/>
          </a:blip>
          <a:stretch>
            <a:fillRect/>
          </a:stretch>
        </p:blipFill>
        <p:spPr>
          <a:xfrm>
            <a:off y="406800" x="506350"/>
            <a:ext cy="914400" cx="1771650"/>
          </a:xfrm>
          <a:prstGeom prst="rect">
            <a:avLst/>
          </a:prstGeom>
          <a:noFill/>
          <a:ln>
            <a:noFill/>
          </a:ln>
        </p:spPr>
      </p:pic>
      <p:sp>
        <p:nvSpPr>
          <p:cNvPr id="133" name="Shape 133"/>
          <p:cNvSpPr txBox="1"/>
          <p:nvPr/>
        </p:nvSpPr>
        <p:spPr>
          <a:xfrm>
            <a:off y="1571900" x="506350"/>
            <a:ext cy="4069500" cx="3763800"/>
          </a:xfrm>
          <a:prstGeom prst="rect">
            <a:avLst/>
          </a:prstGeom>
          <a:noFill/>
          <a:ln>
            <a:noFill/>
          </a:ln>
        </p:spPr>
        <p:txBody>
          <a:bodyPr bIns="91425" rIns="91425" lIns="91425" tIns="91425" anchor="t" anchorCtr="0">
            <a:spAutoFit/>
          </a:bodyPr>
          <a:lstStyle/>
          <a:p>
            <a:pPr rtl="0">
              <a:lnSpc>
                <a:spcPct val="115000"/>
              </a:lnSpc>
              <a:spcBef>
                <a:spcPts val="0"/>
              </a:spcBef>
              <a:buNone/>
            </a:pPr>
            <a:r>
              <a:rPr lang="en-US"/>
              <a:t>What if we go even further and make the page truly flexible?</a:t>
            </a:r>
          </a:p>
          <a:p>
            <a:pPr rtl="0">
              <a:lnSpc>
                <a:spcPct val="115000"/>
              </a:lnSpc>
              <a:spcBef>
                <a:spcPts val="0"/>
              </a:spcBef>
              <a:buNone/>
            </a:pPr>
            <a:r>
              <a:t/>
            </a:r>
            <a:endParaRPr/>
          </a:p>
          <a:p>
            <a:pPr rtl="0">
              <a:lnSpc>
                <a:spcPct val="115000"/>
              </a:lnSpc>
              <a:spcBef>
                <a:spcPts val="0"/>
              </a:spcBef>
              <a:buNone/>
            </a:pPr>
            <a:r>
              <a:rPr lang="en-US"/>
              <a:t>You can see that we could easily accomplish a mobile layout. However, there is a big problem here.</a:t>
            </a:r>
          </a:p>
          <a:p>
            <a:pPr rtl="0">
              <a:lnSpc>
                <a:spcPct val="115000"/>
              </a:lnSpc>
              <a:spcBef>
                <a:spcPts val="0"/>
              </a:spcBef>
              <a:buNone/>
            </a:pPr>
            <a:r>
              <a:t/>
            </a:r>
            <a:endParaRPr/>
          </a:p>
          <a:p>
            <a:pPr rtl="0">
              <a:lnSpc>
                <a:spcPct val="115000"/>
              </a:lnSpc>
              <a:spcBef>
                <a:spcPts val="0"/>
              </a:spcBef>
              <a:buNone/>
            </a:pPr>
            <a:r>
              <a:rPr lang="en-US"/>
              <a:t>The image we are downloading is really 800px wide. If we check the specifications of the image, we can see that it is about 60k in size. </a:t>
            </a:r>
          </a:p>
          <a:p>
            <a:pPr rtl="0">
              <a:lnSpc>
                <a:spcPct val="115000"/>
              </a:lnSpc>
              <a:spcBef>
                <a:spcPts val="0"/>
              </a:spcBef>
              <a:buNone/>
            </a:pPr>
            <a:r>
              <a:t/>
            </a:r>
            <a:endParaRPr/>
          </a:p>
          <a:p>
            <a:pPr>
              <a:lnSpc>
                <a:spcPct val="115000"/>
              </a:lnSpc>
              <a:spcBef>
                <a:spcPts val="0"/>
              </a:spcBef>
              <a:buNone/>
            </a:pPr>
            <a:r>
              <a:rPr lang="en-US"/>
              <a:t>We are using the browser to size it down visually, but the user still has to download the big image.</a:t>
            </a:r>
          </a:p>
        </p:txBody>
      </p:sp>
      <p:pic>
        <p:nvPicPr>
          <p:cNvPr id="134" name="Shape 134"/>
          <p:cNvPicPr preferRelativeResize="0"/>
          <p:nvPr/>
        </p:nvPicPr>
        <p:blipFill>
          <a:blip r:embed="rId4">
            <a:alphaModFix/>
          </a:blip>
          <a:stretch>
            <a:fillRect/>
          </a:stretch>
        </p:blipFill>
        <p:spPr>
          <a:xfrm>
            <a:off y="170525" x="5085725"/>
            <a:ext cy="6516949" cx="3763725"/>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y="0" x="0"/>
          <a:ext cy="0" cx="0"/>
          <a:chOff y="0" x="0"/>
          <a:chExt cy="0" cx="0"/>
        </a:xfrm>
      </p:grpSpPr>
      <p:pic>
        <p:nvPicPr>
          <p:cNvPr id="139" name="Shape 139"/>
          <p:cNvPicPr preferRelativeResize="0"/>
          <p:nvPr/>
        </p:nvPicPr>
        <p:blipFill>
          <a:blip r:embed="rId3">
            <a:alphaModFix/>
          </a:blip>
          <a:stretch>
            <a:fillRect/>
          </a:stretch>
        </p:blipFill>
        <p:spPr>
          <a:xfrm>
            <a:off y="136400" x="954473"/>
            <a:ext cy="4840500" cx="6434475"/>
          </a:xfrm>
          <a:prstGeom prst="rect">
            <a:avLst/>
          </a:prstGeom>
          <a:noFill/>
          <a:ln>
            <a:noFill/>
          </a:ln>
        </p:spPr>
      </p:pic>
      <p:sp>
        <p:nvSpPr>
          <p:cNvPr id="140" name="Shape 140"/>
          <p:cNvSpPr txBox="1"/>
          <p:nvPr/>
        </p:nvSpPr>
        <p:spPr>
          <a:xfrm>
            <a:off y="4976900" x="1275800"/>
            <a:ext cy="1438499" cx="5947199"/>
          </a:xfrm>
          <a:prstGeom prst="rect">
            <a:avLst/>
          </a:prstGeom>
          <a:noFill/>
          <a:ln>
            <a:noFill/>
          </a:ln>
        </p:spPr>
        <p:txBody>
          <a:bodyPr bIns="91425" rIns="91425" lIns="91425" tIns="91425" anchor="t" anchorCtr="0">
            <a:spAutoFit/>
          </a:bodyPr>
          <a:lstStyle/>
          <a:p>
            <a:pPr>
              <a:lnSpc>
                <a:spcPct val="115000"/>
              </a:lnSpc>
              <a:spcBef>
                <a:spcPts val="0"/>
              </a:spcBef>
              <a:buNone/>
            </a:pPr>
            <a:r>
              <a:rPr lang="en-US"/>
              <a:t>If I were to go into Photoshop and size the image down to 320px, I can easily get it down to 14k, however, with current responsive techniques, we are forcing mobile users, who are often on slower networks, to download a 60k image. This is just one example of the kinds of technical issues we are dealing with.</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y="0" x="0"/>
          <a:ext cy="0" cx="0"/>
          <a:chOff y="0" x="0"/>
          <a:chExt cy="0" cx="0"/>
        </a:xfrm>
      </p:grpSpPr>
      <p:sp>
        <p:nvSpPr>
          <p:cNvPr id="145" name="Shape 145"/>
          <p:cNvSpPr txBox="1"/>
          <p:nvPr/>
        </p:nvSpPr>
        <p:spPr>
          <a:xfrm>
            <a:off y="597300" x="1050825"/>
            <a:ext cy="1681200" cx="7466400"/>
          </a:xfrm>
          <a:prstGeom prst="rect">
            <a:avLst/>
          </a:prstGeom>
          <a:noFill/>
          <a:ln>
            <a:noFill/>
          </a:ln>
        </p:spPr>
        <p:txBody>
          <a:bodyPr bIns="91425" rIns="91425" lIns="91425" tIns="91425" anchor="t" anchorCtr="0">
            <a:spAutoFit/>
          </a:bodyPr>
          <a:lstStyle/>
          <a:p>
            <a:pPr rtl="0">
              <a:lnSpc>
                <a:spcPct val="115000"/>
              </a:lnSpc>
              <a:spcBef>
                <a:spcPts val="0"/>
              </a:spcBef>
              <a:buNone/>
            </a:pPr>
            <a:r>
              <a:rPr lang="en-US"/>
              <a:t>Down the road, we will be seeing better ways of addressing these types of issues. Currently working its way through the specification process is the &lt;picture&gt; element, which will allow you to specify different files for different screen sizes.</a:t>
            </a:r>
          </a:p>
          <a:p>
            <a:pPr rtl="0">
              <a:lnSpc>
                <a:spcPct val="115000"/>
              </a:lnSpc>
              <a:spcBef>
                <a:spcPts val="0"/>
              </a:spcBef>
              <a:buNone/>
            </a:pPr>
            <a:r>
              <a:t/>
            </a:r>
            <a:endParaRPr/>
          </a:p>
          <a:p>
            <a:pPr>
              <a:lnSpc>
                <a:spcPct val="115000"/>
              </a:lnSpc>
              <a:spcBef>
                <a:spcPts val="0"/>
              </a:spcBef>
              <a:buNone/>
            </a:pPr>
            <a:r>
              <a:rPr lang="en-US"/>
              <a:t>Here is an article: </a:t>
            </a:r>
            <a:r>
              <a:rPr u="sng" lang="en-US">
                <a:solidFill>
                  <a:schemeClr val="hlink"/>
                </a:solidFill>
                <a:hlinkClick r:id="rId3"/>
              </a:rPr>
              <a:t>http://html5hub.com/html5-picture-element/</a:t>
            </a:r>
          </a:p>
        </p:txBody>
      </p:sp>
      <p:pic>
        <p:nvPicPr>
          <p:cNvPr id="146" name="Shape 146"/>
          <p:cNvPicPr preferRelativeResize="0"/>
          <p:nvPr/>
        </p:nvPicPr>
        <p:blipFill>
          <a:blip r:embed="rId4">
            <a:alphaModFix/>
          </a:blip>
          <a:stretch>
            <a:fillRect/>
          </a:stretch>
        </p:blipFill>
        <p:spPr>
          <a:xfrm>
            <a:off y="2408900" x="1050825"/>
            <a:ext cy="1552575" cx="6419850"/>
          </a:xfrm>
          <a:prstGeom prst="rect">
            <a:avLst/>
          </a:prstGeom>
          <a:noFill/>
          <a:ln>
            <a:noFill/>
          </a:ln>
        </p:spPr>
      </p:pic>
      <p:sp>
        <p:nvSpPr>
          <p:cNvPr id="147" name="Shape 147"/>
          <p:cNvSpPr txBox="1"/>
          <p:nvPr/>
        </p:nvSpPr>
        <p:spPr>
          <a:xfrm>
            <a:off y="4590425" x="1050825"/>
            <a:ext cy="1227899" cx="7466400"/>
          </a:xfrm>
          <a:prstGeom prst="rect">
            <a:avLst/>
          </a:prstGeom>
          <a:noFill/>
          <a:ln>
            <a:noFill/>
          </a:ln>
        </p:spPr>
        <p:txBody>
          <a:bodyPr bIns="91425" rIns="91425" lIns="91425" tIns="91425" anchor="t" anchorCtr="0">
            <a:spAutoFit/>
          </a:bodyPr>
          <a:lstStyle/>
          <a:p>
            <a:pPr rtl="0" lvl="0">
              <a:lnSpc>
                <a:spcPct val="115000"/>
              </a:lnSpc>
              <a:spcBef>
                <a:spcPts val="0"/>
              </a:spcBef>
              <a:buNone/>
            </a:pPr>
            <a:r>
              <a:rPr lang="en-US"/>
              <a:t>The current methods and techniques used to create responsive websites are not that hard to master, but every technique comes with advantages and disadvantages. The tougher problem is figuring out which techniques to use in a given situation.</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 name="Shape 52"/>
        <p:cNvGrpSpPr/>
        <p:nvPr/>
      </p:nvGrpSpPr>
      <p:grpSpPr>
        <a:xfrm>
          <a:off y="0" x="0"/>
          <a:ext cy="0" cx="0"/>
          <a:chOff y="0" x="0"/>
          <a:chExt cy="0" cx="0"/>
        </a:xfrm>
      </p:grpSpPr>
      <p:pic>
        <p:nvPicPr>
          <p:cNvPr id="53" name="Shape 53"/>
          <p:cNvPicPr preferRelativeResize="0"/>
          <p:nvPr/>
        </p:nvPicPr>
        <p:blipFill>
          <a:blip r:embed="rId3">
            <a:alphaModFix/>
          </a:blip>
          <a:stretch>
            <a:fillRect/>
          </a:stretch>
        </p:blipFill>
        <p:spPr>
          <a:xfrm>
            <a:off y="311100" x="1510300"/>
            <a:ext cy="3800475" cx="5969001"/>
          </a:xfrm>
          <a:prstGeom prst="rect">
            <a:avLst/>
          </a:prstGeom>
          <a:noFill/>
          <a:ln>
            <a:noFill/>
          </a:ln>
        </p:spPr>
      </p:pic>
      <p:pic>
        <p:nvPicPr>
          <p:cNvPr id="54" name="Shape 54"/>
          <p:cNvPicPr preferRelativeResize="0"/>
          <p:nvPr/>
        </p:nvPicPr>
        <p:blipFill>
          <a:blip r:embed="rId4">
            <a:alphaModFix/>
          </a:blip>
          <a:stretch>
            <a:fillRect/>
          </a:stretch>
        </p:blipFill>
        <p:spPr>
          <a:xfrm>
            <a:off y="792112" x="2975561"/>
            <a:ext cy="3009900" cx="3098800"/>
          </a:xfrm>
          <a:prstGeom prst="rect">
            <a:avLst/>
          </a:prstGeom>
          <a:noFill/>
          <a:ln>
            <a:noFill/>
          </a:ln>
        </p:spPr>
      </p:pic>
      <p:sp>
        <p:nvSpPr>
          <p:cNvPr id="55" name="Shape 55"/>
          <p:cNvSpPr txBox="1"/>
          <p:nvPr/>
        </p:nvSpPr>
        <p:spPr>
          <a:xfrm>
            <a:off y="4111575" x="1725550"/>
            <a:ext cy="2138100" cx="5597100"/>
          </a:xfrm>
          <a:prstGeom prst="rect">
            <a:avLst/>
          </a:prstGeom>
          <a:noFill/>
          <a:ln>
            <a:noFill/>
          </a:ln>
        </p:spPr>
        <p:txBody>
          <a:bodyPr bIns="45700" rIns="91425" lIns="91425" tIns="45700" anchor="t" anchorCtr="0">
            <a:spAutoFit/>
          </a:bodyPr>
          <a:lstStyle/>
          <a:p>
            <a:pPr algn="l" rtl="0" lvl="0" marR="0" indent="0" marL="0">
              <a:lnSpc>
                <a:spcPct val="115000"/>
              </a:lnSpc>
              <a:spcBef>
                <a:spcPts val="0"/>
              </a:spcBef>
              <a:buClr>
                <a:schemeClr val="dk1"/>
              </a:buClr>
              <a:buSzPct val="25000"/>
              <a:buFont typeface="Calibri"/>
              <a:buNone/>
            </a:pPr>
            <a:r>
              <a:rPr lang="en-US">
                <a:solidFill>
                  <a:schemeClr val="dk1"/>
                </a:solidFill>
                <a:latin typeface="Calibri"/>
                <a:ea typeface="Calibri"/>
                <a:cs typeface="Calibri"/>
                <a:sym typeface="Calibri"/>
              </a:rPr>
              <a:t>Many websites have a fixed width layout, and as we are learning to work with HTML and CSS, this is a good place to start.</a:t>
            </a:r>
          </a:p>
          <a:p>
            <a:pPr algn="l" rtl="0" lvl="0" marR="0" indent="0" marL="0">
              <a:lnSpc>
                <a:spcPct val="115000"/>
              </a:lnSpc>
              <a:spcBef>
                <a:spcPts val="0"/>
              </a:spcBef>
              <a:buClr>
                <a:schemeClr val="dk1"/>
              </a:buClr>
              <a:buFont typeface="Calibri"/>
              <a:buNone/>
            </a:pPr>
            <a:r>
              <a:t/>
            </a:r>
            <a:endParaRPr>
              <a:solidFill>
                <a:schemeClr val="dk1"/>
              </a:solidFill>
              <a:latin typeface="Calibri"/>
              <a:ea typeface="Calibri"/>
              <a:cs typeface="Calibri"/>
              <a:sym typeface="Calibri"/>
            </a:endParaRPr>
          </a:p>
          <a:p>
            <a:pPr algn="l" rtl="0" lvl="0" marR="0" indent="0" marL="0">
              <a:lnSpc>
                <a:spcPct val="115000"/>
              </a:lnSpc>
              <a:spcBef>
                <a:spcPts val="0"/>
              </a:spcBef>
              <a:buClr>
                <a:schemeClr val="dk1"/>
              </a:buClr>
              <a:buSzPct val="25000"/>
              <a:buFont typeface="Calibri"/>
              <a:buNone/>
            </a:pPr>
            <a:r>
              <a:rPr lang="en-US">
                <a:solidFill>
                  <a:schemeClr val="dk1"/>
                </a:solidFill>
                <a:latin typeface="Calibri"/>
                <a:ea typeface="Calibri"/>
                <a:cs typeface="Calibri"/>
                <a:sym typeface="Calibri"/>
              </a:rPr>
              <a:t>However, some websites have been traditionally built on a more flexible structure that makes use of the full browser width.</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 name="Shape 59"/>
        <p:cNvGrpSpPr/>
        <p:nvPr/>
      </p:nvGrpSpPr>
      <p:grpSpPr>
        <a:xfrm>
          <a:off y="0" x="0"/>
          <a:ext cy="0" cx="0"/>
          <a:chOff y="0" x="0"/>
          <a:chExt cy="0" cx="0"/>
        </a:xfrm>
      </p:grpSpPr>
      <p:pic>
        <p:nvPicPr>
          <p:cNvPr id="60" name="Shape 60"/>
          <p:cNvPicPr preferRelativeResize="0"/>
          <p:nvPr/>
        </p:nvPicPr>
        <p:blipFill>
          <a:blip r:embed="rId3">
            <a:alphaModFix/>
          </a:blip>
          <a:stretch>
            <a:fillRect/>
          </a:stretch>
        </p:blipFill>
        <p:spPr>
          <a:xfrm>
            <a:off y="358450" x="1267624"/>
            <a:ext cy="3840162" cx="6608761"/>
          </a:xfrm>
          <a:prstGeom prst="rect">
            <a:avLst/>
          </a:prstGeom>
          <a:noFill/>
          <a:ln>
            <a:noFill/>
          </a:ln>
        </p:spPr>
      </p:pic>
      <p:sp>
        <p:nvSpPr>
          <p:cNvPr id="61" name="Shape 61"/>
          <p:cNvSpPr txBox="1"/>
          <p:nvPr/>
        </p:nvSpPr>
        <p:spPr>
          <a:xfrm>
            <a:off y="4318200" x="1456024"/>
            <a:ext cy="1081199" cx="6420300"/>
          </a:xfrm>
          <a:prstGeom prst="rect">
            <a:avLst/>
          </a:prstGeom>
          <a:noFill/>
          <a:ln>
            <a:noFill/>
          </a:ln>
        </p:spPr>
        <p:txBody>
          <a:bodyPr bIns="45700" rIns="91425" lIns="91425" tIns="45700" anchor="t" anchorCtr="0">
            <a:spAutoFit/>
          </a:bodyPr>
          <a:lstStyle/>
          <a:p>
            <a:pPr algn="l" rtl="0" lvl="0" marR="0" indent="0" marL="0">
              <a:lnSpc>
                <a:spcPct val="115000"/>
              </a:lnSpc>
              <a:spcBef>
                <a:spcPts val="0"/>
              </a:spcBef>
              <a:buClr>
                <a:schemeClr val="dk1"/>
              </a:buClr>
              <a:buSzPct val="25000"/>
              <a:buFont typeface="Calibri"/>
              <a:buNone/>
            </a:pPr>
            <a:r>
              <a:rPr strike="noStrike" u="none" b="0" cap="none" baseline="0" lang="en-US" i="0">
                <a:solidFill>
                  <a:schemeClr val="dk1"/>
                </a:solidFill>
                <a:latin typeface="Calibri"/>
                <a:ea typeface="Calibri"/>
                <a:cs typeface="Calibri"/>
                <a:sym typeface="Calibri"/>
              </a:rPr>
              <a:t>My Yahoo is a good example. Many of the portal type sites will use a full page width approach. Notice that i</a:t>
            </a:r>
            <a:r>
              <a:rPr lang="en-US">
                <a:solidFill>
                  <a:schemeClr val="dk1"/>
                </a:solidFill>
                <a:latin typeface="Calibri"/>
                <a:ea typeface="Calibri"/>
                <a:cs typeface="Calibri"/>
                <a:sym typeface="Calibri"/>
              </a:rPr>
              <a:t>n this case, only the center column changes it's width.</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y="0" x="0"/>
          <a:ext cy="0" cx="0"/>
          <a:chOff y="0" x="0"/>
          <a:chExt cy="0" cx="0"/>
        </a:xfrm>
      </p:grpSpPr>
      <p:pic>
        <p:nvPicPr>
          <p:cNvPr id="66" name="Shape 66"/>
          <p:cNvPicPr preferRelativeResize="0"/>
          <p:nvPr/>
        </p:nvPicPr>
        <p:blipFill>
          <a:blip r:embed="rId3">
            <a:alphaModFix/>
          </a:blip>
          <a:stretch>
            <a:fillRect/>
          </a:stretch>
        </p:blipFill>
        <p:spPr>
          <a:xfrm>
            <a:off y="843625" x="249925"/>
            <a:ext cy="4495275" cx="4926749"/>
          </a:xfrm>
          <a:prstGeom prst="rect">
            <a:avLst/>
          </a:prstGeom>
          <a:noFill/>
          <a:ln>
            <a:noFill/>
          </a:ln>
        </p:spPr>
      </p:pic>
      <p:sp>
        <p:nvSpPr>
          <p:cNvPr id="67" name="Shape 67"/>
          <p:cNvSpPr txBox="1"/>
          <p:nvPr/>
        </p:nvSpPr>
        <p:spPr>
          <a:xfrm>
            <a:off y="885900" x="5375775"/>
            <a:ext cy="5086199" cx="3344099"/>
          </a:xfrm>
          <a:prstGeom prst="rect">
            <a:avLst/>
          </a:prstGeom>
          <a:noFill/>
          <a:ln>
            <a:noFill/>
          </a:ln>
        </p:spPr>
        <p:txBody>
          <a:bodyPr bIns="45700" rIns="91425" lIns="91425" tIns="45700" anchor="t" anchorCtr="0">
            <a:spAutoFit/>
          </a:bodyPr>
          <a:lstStyle/>
          <a:p>
            <a:pPr algn="l" rtl="0" lvl="0" marR="0" indent="0" marL="0">
              <a:lnSpc>
                <a:spcPct val="115000"/>
              </a:lnSpc>
              <a:spcBef>
                <a:spcPts val="0"/>
              </a:spcBef>
              <a:buClr>
                <a:schemeClr val="dk1"/>
              </a:buClr>
              <a:buSzPct val="25000"/>
              <a:buFont typeface="Calibri"/>
              <a:buNone/>
            </a:pPr>
            <a:r>
              <a:rPr strike="noStrike" u="none" b="0" cap="none" baseline="0" lang="en-US" i="0">
                <a:solidFill>
                  <a:schemeClr val="dk1"/>
                </a:solidFill>
                <a:latin typeface="Calibri"/>
                <a:ea typeface="Calibri"/>
                <a:cs typeface="Calibri"/>
                <a:sym typeface="Calibri"/>
              </a:rPr>
              <a:t>These sites are usually set with a minimum width, below that, you get a scroll bar on the bottom.</a:t>
            </a:r>
          </a:p>
          <a:p>
            <a:pPr algn="l" rtl="0" lvl="0" marR="0" indent="0" marL="0">
              <a:lnSpc>
                <a:spcPct val="115000"/>
              </a:lnSpc>
              <a:spcBef>
                <a:spcPts val="0"/>
              </a:spcBef>
              <a:buNone/>
            </a:pPr>
            <a:r>
              <a:t/>
            </a:r>
            <a:endParaRPr strike="noStrike" u="none" b="0" cap="none" baseline="0" i="0">
              <a:solidFill>
                <a:schemeClr val="dk1"/>
              </a:solidFill>
              <a:latin typeface="Calibri"/>
              <a:ea typeface="Calibri"/>
              <a:cs typeface="Calibri"/>
              <a:sym typeface="Calibri"/>
            </a:endParaRPr>
          </a:p>
          <a:p>
            <a:pPr algn="l" rtl="0" lvl="0" marR="0" indent="0" marL="0">
              <a:lnSpc>
                <a:spcPct val="115000"/>
              </a:lnSpc>
              <a:spcBef>
                <a:spcPts val="0"/>
              </a:spcBef>
              <a:buClr>
                <a:schemeClr val="dk1"/>
              </a:buClr>
              <a:buSzPct val="25000"/>
              <a:buFont typeface="Calibri"/>
              <a:buNone/>
            </a:pPr>
            <a:r>
              <a:rPr strike="noStrike" u="none" b="0" cap="none" baseline="0" lang="en-US" i="0">
                <a:solidFill>
                  <a:schemeClr val="dk1"/>
                </a:solidFill>
                <a:latin typeface="Calibri"/>
                <a:ea typeface="Calibri"/>
                <a:cs typeface="Calibri"/>
                <a:sym typeface="Calibri"/>
              </a:rPr>
              <a:t>There has been a group of web designers that advocate letting content be flexible and stretch and fill the browser window as necessary.</a:t>
            </a:r>
          </a:p>
          <a:p>
            <a:pPr algn="l" rtl="0" lvl="0" marR="0" indent="0" marL="0">
              <a:lnSpc>
                <a:spcPct val="115000"/>
              </a:lnSpc>
              <a:spcBef>
                <a:spcPts val="0"/>
              </a:spcBef>
              <a:buNone/>
            </a:pPr>
            <a:r>
              <a:t/>
            </a:r>
            <a:endParaRPr strike="noStrike" u="none" b="0" cap="none" baseline="0" i="0">
              <a:solidFill>
                <a:schemeClr val="dk1"/>
              </a:solidFill>
              <a:latin typeface="Calibri"/>
              <a:ea typeface="Calibri"/>
              <a:cs typeface="Calibri"/>
              <a:sym typeface="Calibri"/>
            </a:endParaRPr>
          </a:p>
          <a:p>
            <a:pPr algn="l" rtl="0" lvl="0" marR="0" indent="0" marL="0">
              <a:lnSpc>
                <a:spcPct val="115000"/>
              </a:lnSpc>
              <a:spcBef>
                <a:spcPts val="0"/>
              </a:spcBef>
              <a:buClr>
                <a:schemeClr val="dk1"/>
              </a:buClr>
              <a:buSzPct val="25000"/>
              <a:buFont typeface="Calibri"/>
              <a:buNone/>
            </a:pPr>
            <a:r>
              <a:rPr strike="noStrike" u="none" b="0" cap="none" baseline="0" lang="en-US" i="0">
                <a:solidFill>
                  <a:schemeClr val="dk1"/>
                </a:solidFill>
                <a:latin typeface="Calibri"/>
                <a:ea typeface="Calibri"/>
                <a:cs typeface="Calibri"/>
                <a:sym typeface="Calibri"/>
              </a:rPr>
              <a:t>The problem with this approach is that the relationships between pieces of content and the sizing of </a:t>
            </a:r>
            <a:r>
              <a:rPr lang="en-US">
                <a:solidFill>
                  <a:schemeClr val="dk1"/>
                </a:solidFill>
                <a:latin typeface="Calibri"/>
                <a:ea typeface="Calibri"/>
                <a:cs typeface="Calibri"/>
                <a:sym typeface="Calibri"/>
              </a:rPr>
              <a:t>elements in the design can break.</a:t>
            </a:r>
            <a:r>
              <a:rPr strike="noStrike" u="none" b="0" cap="none" baseline="0" lang="en-US" i="0">
                <a:solidFill>
                  <a:schemeClr val="dk1"/>
                </a:solidFill>
                <a:latin typeface="Calibri"/>
                <a:ea typeface="Calibri"/>
                <a:cs typeface="Calibri"/>
                <a:sym typeface="Calibri"/>
              </a:rPr>
              <a:t> </a:t>
            </a:r>
          </a:p>
          <a:p>
            <a:pPr algn="l" rtl="0" lvl="0" marR="0" indent="0" marL="0">
              <a:lnSpc>
                <a:spcPct val="115000"/>
              </a:lnSpc>
              <a:spcBef>
                <a:spcPts val="0"/>
              </a:spcBef>
              <a:buClr>
                <a:schemeClr val="dk1"/>
              </a:buClr>
              <a:buFont typeface="Calibri"/>
              <a:buNone/>
            </a:pPr>
            <a:r>
              <a:t/>
            </a:r>
            <a:endParaRPr>
              <a:solidFill>
                <a:schemeClr val="dk1"/>
              </a:solidFill>
              <a:latin typeface="Calibri"/>
              <a:ea typeface="Calibri"/>
              <a:cs typeface="Calibri"/>
              <a:sym typeface="Calibri"/>
            </a:endParaRPr>
          </a:p>
          <a:p>
            <a:pPr algn="l" rtl="0" lvl="0" marR="0" indent="0" marL="0">
              <a:lnSpc>
                <a:spcPct val="115000"/>
              </a:lnSpc>
              <a:spcBef>
                <a:spcPts val="0"/>
              </a:spcBef>
              <a:buClr>
                <a:schemeClr val="dk1"/>
              </a:buClr>
              <a:buSzPct val="25000"/>
              <a:buFont typeface="Calibri"/>
              <a:buNone/>
            </a:pPr>
            <a:r>
              <a:rPr lang="en-US">
                <a:solidFill>
                  <a:schemeClr val="dk1"/>
                </a:solidFill>
                <a:latin typeface="Calibri"/>
                <a:ea typeface="Calibri"/>
                <a:cs typeface="Calibri"/>
                <a:sym typeface="Calibri"/>
              </a:rPr>
              <a:t>This can be confusing to the user and impede the way the site communicates at different screen sizes.</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y="0" x="0"/>
          <a:ext cy="0" cx="0"/>
          <a:chOff y="0" x="0"/>
          <a:chExt cy="0" cx="0"/>
        </a:xfrm>
      </p:grpSpPr>
      <p:pic>
        <p:nvPicPr>
          <p:cNvPr id="72" name="Shape 72"/>
          <p:cNvPicPr preferRelativeResize="0"/>
          <p:nvPr/>
        </p:nvPicPr>
        <p:blipFill>
          <a:blip r:embed="rId3">
            <a:alphaModFix/>
          </a:blip>
          <a:stretch>
            <a:fillRect/>
          </a:stretch>
        </p:blipFill>
        <p:spPr>
          <a:xfrm>
            <a:off y="282575" x="279400"/>
            <a:ext cy="4110036" cx="5141911"/>
          </a:xfrm>
          <a:prstGeom prst="rect">
            <a:avLst/>
          </a:prstGeom>
          <a:noFill/>
          <a:ln>
            <a:noFill/>
          </a:ln>
        </p:spPr>
      </p:pic>
      <p:sp>
        <p:nvSpPr>
          <p:cNvPr id="73" name="Shape 73"/>
          <p:cNvSpPr txBox="1"/>
          <p:nvPr/>
        </p:nvSpPr>
        <p:spPr>
          <a:xfrm>
            <a:off y="1844675" x="5573700"/>
            <a:ext cy="2991600" cx="3358800"/>
          </a:xfrm>
          <a:prstGeom prst="rect">
            <a:avLst/>
          </a:prstGeom>
          <a:noFill/>
          <a:ln>
            <a:noFill/>
          </a:ln>
        </p:spPr>
        <p:txBody>
          <a:bodyPr bIns="45700" rIns="91425" lIns="91425" tIns="45700" anchor="t" anchorCtr="0">
            <a:spAutoFit/>
          </a:bodyPr>
          <a:lstStyle/>
          <a:p>
            <a:pPr algn="l" rtl="0" lvl="0" marR="0" indent="0" marL="0">
              <a:lnSpc>
                <a:spcPct val="115000"/>
              </a:lnSpc>
              <a:spcBef>
                <a:spcPts val="0"/>
              </a:spcBef>
              <a:buClr>
                <a:schemeClr val="dk1"/>
              </a:buClr>
              <a:buSzPct val="25000"/>
              <a:buFont typeface="Calibri"/>
              <a:buNone/>
            </a:pPr>
            <a:r>
              <a:rPr strike="noStrike" u="none" b="0" cap="none" baseline="0" lang="en-US" i="0">
                <a:solidFill>
                  <a:schemeClr val="dk1"/>
                </a:solidFill>
                <a:latin typeface="Calibri"/>
                <a:ea typeface="Calibri"/>
                <a:cs typeface="Calibri"/>
                <a:sym typeface="Calibri"/>
              </a:rPr>
              <a:t>For a while, liquid layouts were all the rage, but they never really caught on. Why?</a:t>
            </a:r>
          </a:p>
          <a:p>
            <a:pPr algn="l" rtl="0" lvl="0" marR="0" indent="0" marL="0">
              <a:lnSpc>
                <a:spcPct val="115000"/>
              </a:lnSpc>
              <a:spcBef>
                <a:spcPts val="0"/>
              </a:spcBef>
              <a:buNone/>
            </a:pPr>
            <a:r>
              <a:t/>
            </a:r>
            <a:endParaRPr strike="noStrike" u="none" b="0" cap="none" baseline="0" i="0">
              <a:solidFill>
                <a:schemeClr val="dk1"/>
              </a:solidFill>
              <a:latin typeface="Calibri"/>
              <a:ea typeface="Calibri"/>
              <a:cs typeface="Calibri"/>
              <a:sym typeface="Calibri"/>
            </a:endParaRPr>
          </a:p>
          <a:p>
            <a:pPr algn="l" rtl="0" lvl="0" marR="0" indent="0" marL="0">
              <a:lnSpc>
                <a:spcPct val="115000"/>
              </a:lnSpc>
              <a:spcBef>
                <a:spcPts val="0"/>
              </a:spcBef>
              <a:buClr>
                <a:schemeClr val="dk1"/>
              </a:buClr>
              <a:buSzPct val="25000"/>
              <a:buFont typeface="Calibri"/>
              <a:buNone/>
            </a:pPr>
            <a:r>
              <a:rPr strike="noStrike" u="none" b="0" cap="none" baseline="0" lang="en-US" i="0">
                <a:solidFill>
                  <a:schemeClr val="dk1"/>
                </a:solidFill>
                <a:latin typeface="Calibri"/>
                <a:ea typeface="Calibri"/>
                <a:cs typeface="Calibri"/>
                <a:sym typeface="Calibri"/>
              </a:rPr>
              <a:t>Because they were </a:t>
            </a:r>
            <a:r>
              <a:rPr lang="en-US">
                <a:solidFill>
                  <a:schemeClr val="dk1"/>
                </a:solidFill>
                <a:latin typeface="Calibri"/>
                <a:ea typeface="Calibri"/>
                <a:cs typeface="Calibri"/>
                <a:sym typeface="Calibri"/>
              </a:rPr>
              <a:t>difficult</a:t>
            </a:r>
            <a:r>
              <a:rPr strike="noStrike" u="none" b="0" cap="none" baseline="0" lang="en-US" i="0">
                <a:solidFill>
                  <a:schemeClr val="dk1"/>
                </a:solidFill>
                <a:latin typeface="Calibri"/>
                <a:ea typeface="Calibri"/>
                <a:cs typeface="Calibri"/>
                <a:sym typeface="Calibri"/>
              </a:rPr>
              <a:t> to </a:t>
            </a:r>
            <a:r>
              <a:rPr lang="en-US">
                <a:solidFill>
                  <a:schemeClr val="dk1"/>
                </a:solidFill>
                <a:latin typeface="Calibri"/>
                <a:ea typeface="Calibri"/>
                <a:cs typeface="Calibri"/>
                <a:sym typeface="Calibri"/>
              </a:rPr>
              <a:t>code</a:t>
            </a:r>
            <a:r>
              <a:rPr strike="noStrike" u="none" b="0" cap="none" baseline="0" lang="en-US" i="0">
                <a:solidFill>
                  <a:schemeClr val="dk1"/>
                </a:solidFill>
                <a:latin typeface="Calibri"/>
                <a:ea typeface="Calibri"/>
                <a:cs typeface="Calibri"/>
                <a:sym typeface="Calibri"/>
              </a:rPr>
              <a:t>, and often elements such as images would not cooperate.</a:t>
            </a:r>
          </a:p>
          <a:p>
            <a:pPr algn="l" rtl="0" lvl="0" marR="0" indent="0" marL="0">
              <a:lnSpc>
                <a:spcPct val="115000"/>
              </a:lnSpc>
              <a:spcBef>
                <a:spcPts val="0"/>
              </a:spcBef>
              <a:buClr>
                <a:schemeClr val="dk1"/>
              </a:buClr>
              <a:buFont typeface="Calibri"/>
              <a:buNone/>
            </a:pPr>
            <a:r>
              <a:t/>
            </a:r>
            <a:endParaRPr>
              <a:solidFill>
                <a:schemeClr val="dk1"/>
              </a:solidFill>
              <a:latin typeface="Calibri"/>
              <a:ea typeface="Calibri"/>
              <a:cs typeface="Calibri"/>
              <a:sym typeface="Calibri"/>
            </a:endParaRPr>
          </a:p>
          <a:p>
            <a:pPr algn="l" rtl="0" lvl="0" marR="0" indent="0" marL="0">
              <a:lnSpc>
                <a:spcPct val="115000"/>
              </a:lnSpc>
              <a:spcBef>
                <a:spcPts val="0"/>
              </a:spcBef>
              <a:buClr>
                <a:schemeClr val="dk1"/>
              </a:buClr>
              <a:buSzPct val="25000"/>
              <a:buFont typeface="Calibri"/>
              <a:buNone/>
            </a:pPr>
            <a:r>
              <a:rPr lang="en-US">
                <a:solidFill>
                  <a:schemeClr val="dk1"/>
                </a:solidFill>
                <a:latin typeface="Calibri"/>
                <a:ea typeface="Calibri"/>
                <a:cs typeface="Calibri"/>
                <a:sym typeface="Calibri"/>
              </a:rPr>
              <a:t>Here is an article from way back in 2003 that discusses the process of setting up a liquid grid layout.</a:t>
            </a:r>
          </a:p>
        </p:txBody>
      </p:sp>
      <p:sp>
        <p:nvSpPr>
          <p:cNvPr id="74" name="Shape 74"/>
          <p:cNvSpPr txBox="1"/>
          <p:nvPr/>
        </p:nvSpPr>
        <p:spPr>
          <a:xfrm>
            <a:off y="4562475" x="279400"/>
            <a:ext cy="368299" cx="4987924"/>
          </a:xfrm>
          <a:prstGeom prst="rect">
            <a:avLst/>
          </a:prstGeom>
          <a:noFill/>
          <a:ln>
            <a:noFill/>
          </a:ln>
        </p:spPr>
        <p:txBody>
          <a:bodyPr bIns="45700" rIns="91425" lIns="91425" tIns="45700" anchor="t" anchorCtr="0">
            <a:spAutoFit/>
          </a:bodyPr>
          <a:lstStyle/>
          <a:p>
            <a:pPr algn="l" rtl="0" lvl="0" marR="0" indent="0" marL="0">
              <a:spcBef>
                <a:spcPts val="0"/>
              </a:spcBef>
              <a:buClr>
                <a:schemeClr val="dk1"/>
              </a:buClr>
              <a:buSzPct val="25000"/>
              <a:buFont typeface="Calibri"/>
              <a:buNone/>
            </a:pPr>
            <a:r>
              <a:rPr strike="noStrike" u="sng" b="0" cap="none" baseline="0" sz="1800" lang="en-US" i="0">
                <a:solidFill>
                  <a:schemeClr val="hlink"/>
                </a:solidFill>
                <a:latin typeface="Calibri"/>
                <a:ea typeface="Calibri"/>
                <a:cs typeface="Calibri"/>
                <a:sym typeface="Calibri"/>
                <a:hlinkClick r:id="rId4"/>
              </a:rPr>
              <a:t>http://www.maxdesign.com.au/articles/liquid/</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y="0" x="0"/>
          <a:ext cy="0" cx="0"/>
          <a:chOff y="0" x="0"/>
          <a:chExt cy="0" cx="0"/>
        </a:xfrm>
      </p:grpSpPr>
      <p:pic>
        <p:nvPicPr>
          <p:cNvPr id="79" name="Shape 79"/>
          <p:cNvPicPr preferRelativeResize="0"/>
          <p:nvPr/>
        </p:nvPicPr>
        <p:blipFill>
          <a:blip r:embed="rId3">
            <a:alphaModFix/>
          </a:blip>
          <a:stretch>
            <a:fillRect/>
          </a:stretch>
        </p:blipFill>
        <p:spPr>
          <a:xfrm>
            <a:off y="322225" x="1120787"/>
            <a:ext cy="4684712" cx="6902450"/>
          </a:xfrm>
          <a:prstGeom prst="rect">
            <a:avLst/>
          </a:prstGeom>
          <a:noFill/>
          <a:ln>
            <a:noFill/>
          </a:ln>
        </p:spPr>
      </p:pic>
      <p:sp>
        <p:nvSpPr>
          <p:cNvPr id="80" name="Shape 80"/>
          <p:cNvSpPr txBox="1"/>
          <p:nvPr/>
        </p:nvSpPr>
        <p:spPr>
          <a:xfrm>
            <a:off y="5024750" x="1415850"/>
            <a:ext cy="1269000" cx="6338099"/>
          </a:xfrm>
          <a:prstGeom prst="rect">
            <a:avLst/>
          </a:prstGeom>
          <a:noFill/>
          <a:ln>
            <a:noFill/>
          </a:ln>
        </p:spPr>
        <p:txBody>
          <a:bodyPr bIns="45700" rIns="91425" lIns="91425" tIns="45700" anchor="t" anchorCtr="0">
            <a:spAutoFit/>
          </a:bodyPr>
          <a:lstStyle/>
          <a:p>
            <a:pPr algn="l" rtl="0" lvl="0" marR="0" indent="0" marL="0">
              <a:spcBef>
                <a:spcPts val="0"/>
              </a:spcBef>
              <a:buClr>
                <a:schemeClr val="dk1"/>
              </a:buClr>
              <a:buSzPct val="25000"/>
              <a:buFont typeface="Calibri"/>
              <a:buNone/>
            </a:pPr>
            <a:r>
              <a:rPr strike="noStrike" u="none" b="0" cap="none" baseline="0" lang="en-US" i="0">
                <a:solidFill>
                  <a:schemeClr val="dk1"/>
                </a:solidFill>
                <a:latin typeface="Calibri"/>
                <a:ea typeface="Calibri"/>
                <a:cs typeface="Calibri"/>
                <a:sym typeface="Calibri"/>
              </a:rPr>
              <a:t>Dream</a:t>
            </a:r>
            <a:r>
              <a:rPr lang="en-US">
                <a:solidFill>
                  <a:schemeClr val="dk1"/>
                </a:solidFill>
                <a:latin typeface="Calibri"/>
                <a:ea typeface="Calibri"/>
                <a:cs typeface="Calibri"/>
                <a:sym typeface="Calibri"/>
              </a:rPr>
              <a:t>w</a:t>
            </a:r>
            <a:r>
              <a:rPr strike="noStrike" u="none" b="0" cap="none" baseline="0" lang="en-US" i="0">
                <a:solidFill>
                  <a:schemeClr val="dk1"/>
                </a:solidFill>
                <a:latin typeface="Calibri"/>
                <a:ea typeface="Calibri"/>
                <a:cs typeface="Calibri"/>
                <a:sym typeface="Calibri"/>
              </a:rPr>
              <a:t>eaver </a:t>
            </a:r>
            <a:r>
              <a:rPr lang="en-US">
                <a:solidFill>
                  <a:schemeClr val="dk1"/>
                </a:solidFill>
                <a:latin typeface="Calibri"/>
                <a:ea typeface="Calibri"/>
                <a:cs typeface="Calibri"/>
                <a:sym typeface="Calibri"/>
              </a:rPr>
              <a:t>used to have templates to create this type of layout, but they were terrible and difficult to work with. They have been removed from the most recent versions of Dreamweaver.</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y="0" x="0"/>
          <a:ext cy="0" cx="0"/>
          <a:chOff y="0" x="0"/>
          <a:chExt cy="0" cx="0"/>
        </a:xfrm>
      </p:grpSpPr>
      <p:pic>
        <p:nvPicPr>
          <p:cNvPr id="85" name="Shape 85"/>
          <p:cNvPicPr preferRelativeResize="0"/>
          <p:nvPr/>
        </p:nvPicPr>
        <p:blipFill>
          <a:blip r:embed="rId3">
            <a:alphaModFix/>
          </a:blip>
          <a:stretch>
            <a:fillRect/>
          </a:stretch>
        </p:blipFill>
        <p:spPr>
          <a:xfrm>
            <a:off y="398500" x="1773975"/>
            <a:ext cy="3622532" cx="5596048"/>
          </a:xfrm>
          <a:prstGeom prst="rect">
            <a:avLst/>
          </a:prstGeom>
          <a:noFill/>
          <a:ln>
            <a:noFill/>
          </a:ln>
        </p:spPr>
      </p:pic>
      <p:sp>
        <p:nvSpPr>
          <p:cNvPr id="86" name="Shape 86"/>
          <p:cNvSpPr txBox="1"/>
          <p:nvPr/>
        </p:nvSpPr>
        <p:spPr>
          <a:xfrm>
            <a:off y="4164600" x="1979975"/>
            <a:ext cy="2461199" cx="5198700"/>
          </a:xfrm>
          <a:prstGeom prst="rect">
            <a:avLst/>
          </a:prstGeom>
          <a:noFill/>
          <a:ln>
            <a:noFill/>
          </a:ln>
        </p:spPr>
        <p:txBody>
          <a:bodyPr bIns="45700" rIns="91425" lIns="91425" tIns="45700" anchor="t" anchorCtr="0">
            <a:spAutoFit/>
          </a:bodyPr>
          <a:lstStyle/>
          <a:p>
            <a:pPr algn="l" rtl="0" lvl="0" marR="0" indent="0" marL="0">
              <a:lnSpc>
                <a:spcPct val="115000"/>
              </a:lnSpc>
              <a:spcBef>
                <a:spcPts val="0"/>
              </a:spcBef>
              <a:buClr>
                <a:schemeClr val="dk1"/>
              </a:buClr>
              <a:buSzPct val="25000"/>
              <a:buFont typeface="Calibri"/>
              <a:buNone/>
            </a:pPr>
            <a:r>
              <a:rPr strike="noStrike" u="none" b="0" cap="none" baseline="0" lang="en-US" i="0">
                <a:solidFill>
                  <a:schemeClr val="dk1"/>
                </a:solidFill>
                <a:latin typeface="Calibri"/>
                <a:ea typeface="Calibri"/>
                <a:cs typeface="Calibri"/>
                <a:sym typeface="Calibri"/>
              </a:rPr>
              <a:t>Web designers, not being people to give up easily, continued to look for ways to achieve the balance between flexibility and control.</a:t>
            </a:r>
          </a:p>
          <a:p>
            <a:pPr algn="l" rtl="0" lvl="0" marR="0" indent="0" marL="0">
              <a:lnSpc>
                <a:spcPct val="115000"/>
              </a:lnSpc>
              <a:spcBef>
                <a:spcPts val="0"/>
              </a:spcBef>
              <a:buNone/>
            </a:pPr>
            <a:r>
              <a:t/>
            </a:r>
            <a:endParaRPr strike="noStrike" u="none" b="0" cap="none" baseline="0" i="0">
              <a:solidFill>
                <a:schemeClr val="dk1"/>
              </a:solidFill>
              <a:latin typeface="Calibri"/>
              <a:ea typeface="Calibri"/>
              <a:cs typeface="Calibri"/>
              <a:sym typeface="Calibri"/>
            </a:endParaRPr>
          </a:p>
          <a:p>
            <a:pPr algn="l" rtl="0" lvl="0" marR="0" indent="0" marL="0">
              <a:lnSpc>
                <a:spcPct val="115000"/>
              </a:lnSpc>
              <a:spcBef>
                <a:spcPts val="0"/>
              </a:spcBef>
              <a:buClr>
                <a:schemeClr val="dk1"/>
              </a:buClr>
              <a:buSzPct val="25000"/>
              <a:buFont typeface="Calibri"/>
              <a:buNone/>
            </a:pPr>
            <a:r>
              <a:rPr strike="noStrike" u="sng" b="0" cap="none" baseline="0" lang="en-US" i="0">
                <a:solidFill>
                  <a:schemeClr val="hlink"/>
                </a:solidFill>
                <a:latin typeface="Calibri"/>
                <a:ea typeface="Calibri"/>
                <a:cs typeface="Calibri"/>
                <a:sym typeface="Calibri"/>
                <a:hlinkClick r:id="rId4"/>
              </a:rPr>
              <a:t>http://www.alistapart.com/articles/fluidgrids/</a:t>
            </a:r>
          </a:p>
          <a:p>
            <a:pPr algn="l" rtl="0" lvl="0" marR="0" indent="0" marL="0">
              <a:lnSpc>
                <a:spcPct val="115000"/>
              </a:lnSpc>
              <a:spcBef>
                <a:spcPts val="0"/>
              </a:spcBef>
              <a:buClr>
                <a:schemeClr val="dk1"/>
              </a:buClr>
              <a:buFont typeface="Calibri"/>
              <a:buNone/>
            </a:pPr>
            <a:r>
              <a:t/>
            </a:r>
            <a:endParaRPr>
              <a:solidFill>
                <a:schemeClr val="dk1"/>
              </a:solidFill>
              <a:latin typeface="Calibri"/>
              <a:ea typeface="Calibri"/>
              <a:cs typeface="Calibri"/>
              <a:sym typeface="Calibri"/>
            </a:endParaRPr>
          </a:p>
          <a:p>
            <a:pPr algn="l" rtl="0" lvl="0" marR="0" indent="0" marL="0">
              <a:lnSpc>
                <a:spcPct val="115000"/>
              </a:lnSpc>
              <a:spcBef>
                <a:spcPts val="0"/>
              </a:spcBef>
              <a:buClr>
                <a:schemeClr val="dk1"/>
              </a:buClr>
              <a:buSzPct val="25000"/>
              <a:buFont typeface="Calibri"/>
              <a:buNone/>
            </a:pPr>
            <a:r>
              <a:rPr lang="en-US">
                <a:solidFill>
                  <a:schemeClr val="dk1"/>
                </a:solidFill>
                <a:latin typeface="Calibri"/>
                <a:ea typeface="Calibri"/>
                <a:cs typeface="Calibri"/>
                <a:sym typeface="Calibri"/>
              </a:rPr>
              <a:t>In 2009, a full year before he wrote his famous article about responsive design, Ethan Marcotte wrote this article about flexible grids. The idea of creating a flexible grid is really a forerunner to the now widely touted idea of "responsive web design".</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y="0" x="0"/>
          <a:ext cy="0" cx="0"/>
          <a:chOff y="0" x="0"/>
          <a:chExt cy="0" cx="0"/>
        </a:xfrm>
      </p:grpSpPr>
      <p:pic>
        <p:nvPicPr>
          <p:cNvPr id="91" name="Shape 91"/>
          <p:cNvPicPr preferRelativeResize="0"/>
          <p:nvPr/>
        </p:nvPicPr>
        <p:blipFill>
          <a:blip r:embed="rId3">
            <a:alphaModFix/>
          </a:blip>
          <a:stretch>
            <a:fillRect/>
          </a:stretch>
        </p:blipFill>
        <p:spPr>
          <a:xfrm>
            <a:off y="304800" x="1422400"/>
            <a:ext cy="4543425" cx="6326187"/>
          </a:xfrm>
          <a:prstGeom prst="rect">
            <a:avLst/>
          </a:prstGeom>
          <a:noFill/>
          <a:ln>
            <a:noFill/>
          </a:ln>
        </p:spPr>
      </p:pic>
      <p:sp>
        <p:nvSpPr>
          <p:cNvPr id="92" name="Shape 92"/>
          <p:cNvSpPr txBox="1"/>
          <p:nvPr/>
        </p:nvSpPr>
        <p:spPr>
          <a:xfrm>
            <a:off y="4764150" x="1665300"/>
            <a:ext cy="1754099" cx="5840399"/>
          </a:xfrm>
          <a:prstGeom prst="rect">
            <a:avLst/>
          </a:prstGeom>
          <a:noFill/>
          <a:ln>
            <a:noFill/>
          </a:ln>
        </p:spPr>
        <p:txBody>
          <a:bodyPr bIns="45700" rIns="91425" lIns="91425" tIns="45700" anchor="t" anchorCtr="0">
            <a:spAutoFit/>
          </a:bodyPr>
          <a:lstStyle/>
          <a:p>
            <a:pPr algn="l" rtl="0" lvl="0" marR="0" indent="0" marL="0">
              <a:lnSpc>
                <a:spcPct val="115000"/>
              </a:lnSpc>
              <a:spcBef>
                <a:spcPts val="0"/>
              </a:spcBef>
              <a:buClr>
                <a:schemeClr val="dk1"/>
              </a:buClr>
              <a:buSzPct val="25000"/>
              <a:buFont typeface="Calibri"/>
              <a:buNone/>
            </a:pPr>
            <a:r>
              <a:rPr lang="en-US">
                <a:solidFill>
                  <a:schemeClr val="dk1"/>
                </a:solidFill>
                <a:latin typeface="Calibri"/>
                <a:ea typeface="Calibri"/>
                <a:cs typeface="Calibri"/>
                <a:sym typeface="Calibri"/>
              </a:rPr>
              <a:t>In 2010 Marcotte wrote the article that launched Responsive Web Design</a:t>
            </a:r>
            <a:r>
              <a:rPr strike="noStrike" u="none" b="0" cap="none" baseline="0" lang="en-US" i="0">
                <a:solidFill>
                  <a:schemeClr val="dk1"/>
                </a:solidFill>
                <a:latin typeface="Calibri"/>
                <a:ea typeface="Calibri"/>
                <a:cs typeface="Calibri"/>
                <a:sym typeface="Calibri"/>
              </a:rPr>
              <a:t>. With the advent of many more devices with different sized screens, and the advent of </a:t>
            </a:r>
            <a:r>
              <a:rPr lang="en-US">
                <a:solidFill>
                  <a:schemeClr val="dk1"/>
                </a:solidFill>
                <a:latin typeface="Calibri"/>
                <a:ea typeface="Calibri"/>
                <a:cs typeface="Calibri"/>
                <a:sym typeface="Calibri"/>
              </a:rPr>
              <a:t>CSS</a:t>
            </a:r>
            <a:r>
              <a:rPr strike="noStrike" u="none" b="0" cap="none" baseline="0" lang="en-US" i="0">
                <a:solidFill>
                  <a:schemeClr val="dk1"/>
                </a:solidFill>
                <a:latin typeface="Calibri"/>
                <a:ea typeface="Calibri"/>
                <a:cs typeface="Calibri"/>
                <a:sym typeface="Calibri"/>
              </a:rPr>
              <a:t>3 media queries both the need for flexibility and the tools to get it are her</a:t>
            </a:r>
            <a:r>
              <a:rPr lang="en-US">
                <a:solidFill>
                  <a:schemeClr val="dk1"/>
                </a:solidFill>
                <a:latin typeface="Calibri"/>
                <a:ea typeface="Calibri"/>
                <a:cs typeface="Calibri"/>
                <a:sym typeface="Calibri"/>
              </a:rPr>
              <a:t>e</a:t>
            </a:r>
            <a:r>
              <a:rPr strike="noStrike" u="none" b="0" cap="none" baseline="0" lang="en-US" i="0">
                <a:solidFill>
                  <a:schemeClr val="dk1"/>
                </a:solidFill>
                <a:latin typeface="Calibri"/>
                <a:ea typeface="Calibri"/>
                <a:cs typeface="Calibri"/>
                <a:sym typeface="Calibri"/>
              </a:rPr>
              <a:t>.</a:t>
            </a:r>
          </a:p>
          <a:p>
            <a:pPr algn="l" rtl="0" lvl="0" marR="0" indent="0" marL="0">
              <a:lnSpc>
                <a:spcPct val="115000"/>
              </a:lnSpc>
              <a:spcBef>
                <a:spcPts val="0"/>
              </a:spcBef>
              <a:buNone/>
            </a:pPr>
            <a:r>
              <a:t/>
            </a:r>
            <a:endParaRPr strike="noStrike" u="none" b="0" cap="none" baseline="0" i="0">
              <a:solidFill>
                <a:schemeClr val="dk1"/>
              </a:solidFill>
              <a:latin typeface="Calibri"/>
              <a:ea typeface="Calibri"/>
              <a:cs typeface="Calibri"/>
              <a:sym typeface="Calibri"/>
            </a:endParaRPr>
          </a:p>
          <a:p>
            <a:pPr algn="l" rtl="0" lvl="0" marR="0" indent="0" marL="0">
              <a:lnSpc>
                <a:spcPct val="115000"/>
              </a:lnSpc>
              <a:spcBef>
                <a:spcPts val="0"/>
              </a:spcBef>
              <a:buClr>
                <a:schemeClr val="dk1"/>
              </a:buClr>
              <a:buSzPct val="25000"/>
              <a:buFont typeface="Calibri"/>
              <a:buNone/>
            </a:pPr>
            <a:r>
              <a:rPr strike="noStrike" u="sng" b="0" cap="none" baseline="0" lang="en-US" i="0">
                <a:solidFill>
                  <a:schemeClr val="hlink"/>
                </a:solidFill>
                <a:latin typeface="Calibri"/>
                <a:ea typeface="Calibri"/>
                <a:cs typeface="Calibri"/>
                <a:sym typeface="Calibri"/>
                <a:hlinkClick r:id="rId4"/>
              </a:rPr>
              <a:t>http://www.alistapart.com/articles/responsive-web-design/</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y="0" x="0"/>
          <a:ext cy="0" cx="0"/>
          <a:chOff y="0" x="0"/>
          <a:chExt cy="0" cx="0"/>
        </a:xfrm>
      </p:grpSpPr>
      <p:pic>
        <p:nvPicPr>
          <p:cNvPr id="97" name="Shape 97"/>
          <p:cNvPicPr preferRelativeResize="0"/>
          <p:nvPr/>
        </p:nvPicPr>
        <p:blipFill>
          <a:blip r:embed="rId3">
            <a:alphaModFix/>
          </a:blip>
          <a:stretch>
            <a:fillRect/>
          </a:stretch>
        </p:blipFill>
        <p:spPr>
          <a:xfrm>
            <a:off y="165100" x="1295400"/>
            <a:ext cy="5132386" cx="6559550"/>
          </a:xfrm>
          <a:prstGeom prst="rect">
            <a:avLst/>
          </a:prstGeom>
          <a:noFill/>
          <a:ln>
            <a:noFill/>
          </a:ln>
        </p:spPr>
      </p:pic>
      <p:sp>
        <p:nvSpPr>
          <p:cNvPr id="98" name="Shape 98"/>
          <p:cNvSpPr txBox="1"/>
          <p:nvPr/>
        </p:nvSpPr>
        <p:spPr>
          <a:xfrm>
            <a:off y="5432425" x="1581775"/>
            <a:ext cy="960900" cx="6006299"/>
          </a:xfrm>
          <a:prstGeom prst="rect">
            <a:avLst/>
          </a:prstGeom>
          <a:noFill/>
          <a:ln>
            <a:noFill/>
          </a:ln>
        </p:spPr>
        <p:txBody>
          <a:bodyPr bIns="45700" rIns="91425" lIns="91425" tIns="45700" anchor="t" anchorCtr="0">
            <a:spAutoFit/>
          </a:bodyPr>
          <a:lstStyle/>
          <a:p>
            <a:pPr algn="l" rtl="0" lvl="0" marR="0" indent="0" marL="0">
              <a:lnSpc>
                <a:spcPct val="115000"/>
              </a:lnSpc>
              <a:spcBef>
                <a:spcPts val="0"/>
              </a:spcBef>
              <a:buClr>
                <a:schemeClr val="dk1"/>
              </a:buClr>
              <a:buSzPct val="25000"/>
              <a:buFont typeface="Calibri"/>
              <a:buNone/>
            </a:pPr>
            <a:r>
              <a:rPr lang="en-US">
                <a:solidFill>
                  <a:schemeClr val="dk1"/>
                </a:solidFill>
                <a:latin typeface="Calibri"/>
                <a:ea typeface="Calibri"/>
                <a:cs typeface="Calibri"/>
                <a:sym typeface="Calibri"/>
              </a:rPr>
              <a:t>You can check out the final version of Marcotte’s  example here:</a:t>
            </a:r>
          </a:p>
          <a:p>
            <a:pPr algn="l" rtl="0" lvl="0" marR="0" indent="0" marL="0">
              <a:lnSpc>
                <a:spcPct val="115000"/>
              </a:lnSpc>
              <a:spcBef>
                <a:spcPts val="0"/>
              </a:spcBef>
              <a:buClr>
                <a:schemeClr val="dk1"/>
              </a:buClr>
              <a:buSzPct val="25000"/>
              <a:buFont typeface="Calibri"/>
              <a:buNone/>
            </a:pPr>
            <a:r>
              <a:rPr u="sng" lang="en-US">
                <a:solidFill>
                  <a:schemeClr val="hlink"/>
                </a:solidFill>
                <a:latin typeface="Calibri"/>
                <a:ea typeface="Calibri"/>
                <a:cs typeface="Calibri"/>
                <a:sym typeface="Calibri"/>
                <a:hlinkClick r:id="rId4"/>
              </a:rPr>
              <a:t>http://d.alistapart.com/responsive-web-design/ex/ex-site-FINAL.html</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4F81BD"/>
      </a:accent4>
      <a:accent5>
        <a:srgbClr val="C0504D"/>
      </a:accent5>
      <a:accent6>
        <a:srgbClr val="FFFFFF"/>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